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1D80516-E6B4-46D6-B6AE-58E5B6A9C1FF}">
  <a:tblStyle styleId="{F1D80516-E6B4-46D6-B6AE-58E5B6A9C1F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be65b473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298" name="Google Shape;298;g7be65b473a_0_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c137fe095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370" name="Google Shape;370;g7c137fe095_2_49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be65b473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395" name="Google Shape;395;g7be65b473a_0_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be65b473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11" name="Google Shape;411;g7be65b473a_0_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be65b473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36" name="Google Shape;436;g7be65b473a_0_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be65b473a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53" name="Google Shape;453;g7be65b473a_0_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be65b473a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70" name="Google Shape;470;g7be65b473a_0_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be65b473a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94" name="Google Shape;494;g7be65b473a_0_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be65b473a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27" name="Google Shape;527;g7be65b473a_0_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be65b473a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  </a:t>
            </a:r>
            <a:r>
              <a:rPr lang="ko-KR"/>
              <a:t>fin</a:t>
            </a:r>
            <a:endParaRPr sz="1000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58" name="Google Shape;558;g7be65b473a_0_6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be65b473a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74" name="Google Shape;574;g7be65b473a_0_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be65b473a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95" name="Google Shape;595;g7be65b473a_0_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bf92b18c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622" name="Google Shape;622;g7bf92b18cb_0_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be65b473a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include? 말 제대로 됐나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그럼 예매내역/내한줄평/내기프티콘 부분은 마이페이지랑 헤더부분 없애야하나?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ㅇㅇ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이따 생각해보자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인클루드 될 때마다 (화면바뀔 때마다) 탭 부분에 밑줄치는 거 어려우면 화면 자체에 ‘내정보 조회’ / ‘예매내역’ / .../ 등등 표시해놔도 ㄱㅊ</a:t>
            </a:r>
            <a:endParaRPr/>
          </a:p>
        </p:txBody>
      </p:sp>
      <p:sp>
        <p:nvSpPr>
          <p:cNvPr id="668" name="Google Shape;668;g7be65b473a_0_1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be65b473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설명 부분 변경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이메일 사용가능한지 사용 불가능한지 중복확인… 확인하기… 설명… -&gt; 완료</a:t>
            </a:r>
            <a:endParaRPr/>
          </a:p>
        </p:txBody>
      </p:sp>
      <p:sp>
        <p:nvSpPr>
          <p:cNvPr id="697" name="Google Shape;697;g7be65b473a_0_1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be65b473a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환불된거는 현재상태에서 처리…?(환불완료) -&gt; 기능정의랑 수정….</a:t>
            </a:r>
            <a:endParaRPr/>
          </a:p>
        </p:txBody>
      </p:sp>
      <p:sp>
        <p:nvSpPr>
          <p:cNvPr id="713" name="Google Shape;713;g7be65b473a_0_1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be65b473a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기간연장 버튼 -&gt; 비활성화 시킬 지(회색/클릭x/연장완료) or 아예 안보이게할 지 -&gt; 기능정의 외 수정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환불한 경우 내역에서 환불완료….. 이런 거 적어두기 목록 삭제말고……..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환불 API 에서 다시….확인해보는걸로….</a:t>
            </a:r>
            <a:endParaRPr/>
          </a:p>
        </p:txBody>
      </p:sp>
      <p:sp>
        <p:nvSpPr>
          <p:cNvPr id="727" name="Google Shape;727;g7be65b473a_0_1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7be65b473a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g7be65b473a_0_9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c1ef1c96b_4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영화명 / 예매번호 / 관람일시 / 관람좌석 / 현재상태</a:t>
            </a:r>
            <a:endParaRPr/>
          </a:p>
        </p:txBody>
      </p:sp>
      <p:sp>
        <p:nvSpPr>
          <p:cNvPr id="769" name="Google Shape;769;g7c1ef1c96b_4_21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7be65b473a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4) </a:t>
            </a:r>
            <a:r>
              <a:rPr lang="ko-KR"/>
              <a:t>조회 화면으로 돌아가는 게 안된다면 history.back 쓰고 안되면 리뷰작성화면도 팝업으로</a:t>
            </a:r>
            <a:endParaRPr/>
          </a:p>
        </p:txBody>
      </p:sp>
      <p:sp>
        <p:nvSpPr>
          <p:cNvPr id="789" name="Google Shape;789;g7be65b473a_0_1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be65b473a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PW -&gt; 비밀번호 -&gt; 완료</a:t>
            </a:r>
            <a:endParaRPr/>
          </a:p>
        </p:txBody>
      </p:sp>
      <p:sp>
        <p:nvSpPr>
          <p:cNvPr id="115" name="Google Shape;115;g7be65b473a_0_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7be65b473a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좌석선택 부분 -&gt; 영화/날짜/시간 다 선택되어야 활성화되는????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그냥 버튼 그대로 갈래 / 버튼 스타일 좀 찐하겡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5" name="Google Shape;815;g7be65b473a_0_1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7be65b473a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여기도 버튼 스타일… 결제하기 active??</a:t>
            </a:r>
            <a:endParaRPr/>
          </a:p>
        </p:txBody>
      </p:sp>
      <p:sp>
        <p:nvSpPr>
          <p:cNvPr id="833" name="Google Shape;833;g7be65b473a_0_1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c0d9e2d36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852" name="Google Shape;852;g7c0d9e2d36_4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7be65b473a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876" name="Google Shape;876;g7be65b473a_0_1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7be65b473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907" name="Google Shape;907;g7be65b473a_0_1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7be65b473a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상영관</a:t>
            </a:r>
            <a:endParaRPr/>
          </a:p>
        </p:txBody>
      </p:sp>
      <p:sp>
        <p:nvSpPr>
          <p:cNvPr id="932" name="Google Shape;932;g7be65b473a_0_1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bff902126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 </a:t>
            </a:r>
            <a:r>
              <a:rPr lang="ko-KR"/>
              <a:t>-&gt; 확인 영주</a:t>
            </a:r>
            <a:endParaRPr/>
          </a:p>
        </p:txBody>
      </p:sp>
      <p:sp>
        <p:nvSpPr>
          <p:cNvPr id="940" name="Google Shape;940;g7bff902126_13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be65b473a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마이페이지처럼 수정 (인클루드)</a:t>
            </a:r>
            <a:endParaRPr/>
          </a:p>
        </p:txBody>
      </p:sp>
      <p:sp>
        <p:nvSpPr>
          <p:cNvPr id="950" name="Google Shape;950;g7be65b473a_0_1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7be65b473a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1" name="Google Shape;971;g7be65b473a_0_1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be65b473a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7" name="Google Shape;987;g7be65b473a_0_1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be65b473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135" name="Google Shape;135;g7be65b473a_0_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7bff902126_1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0" name="Google Shape;1010;g7bff902126_13_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7be65b473a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4" name="Google Shape;1024;g7be65b473a_0_19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be65b473a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7" name="Google Shape;1047;g7be65b473a_0_20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7be65b473a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69" name="Google Shape;1069;g7be65b473a_0_18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7be65b473a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4" name="Google Shape;1084;g7be65b473a_0_2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7be65b473a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117" name="Google Shape;1117;g7be65b473a_0_2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7c1ef1c96b_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g7c1ef1c96b_4_79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7c1ef1c96b_4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7c1ef1c96b_4_14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7be65b473a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213" name="Google Shape;1213;g7be65b473a_0_2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be65b473a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236" name="Google Shape;1236;g7be65b473a_0_2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e65b47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156" name="Google Shape;156;g7be65b473a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be65b473a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261" name="Google Shape;1261;g7be65b473a_0_2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7be65b473a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283" name="Google Shape;1283;g7be65b473a_0_2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7be65b473a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05" name="Google Shape;1305;g7be65b473a_0_2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7be65b473a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7" name="Google Shape;1347;g7be65b473a_0_2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e65b473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195" name="Google Shape;195;g7be65b473a_0_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bea387ff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별점 선택안하면?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영화 선택할 때 전체 평점을 계산할건지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한줄평 입력했을 때 전체 평점을 계산할건지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&gt; 데이터베이스 테이블도 생각해봐야함</a:t>
            </a:r>
            <a:endParaRPr/>
          </a:p>
        </p:txBody>
      </p:sp>
      <p:sp>
        <p:nvSpPr>
          <p:cNvPr id="218" name="Google Shape;218;g7bea387ff9_0_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be65b473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260" name="Google Shape;260;g7be65b473a_0_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be65b473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280" name="Google Shape;280;g7be65b473a_0_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686182" y="-895482"/>
            <a:ext cx="3771636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219964" y="1638300"/>
            <a:ext cx="487627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028965" y="-342899"/>
            <a:ext cx="4876271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jp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7.jpg"/><Relationship Id="rId7" Type="http://schemas.openxmlformats.org/officeDocument/2006/relationships/image" Target="../media/image54.jpg"/><Relationship Id="rId8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5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4.png"/><Relationship Id="rId7" Type="http://schemas.openxmlformats.org/officeDocument/2006/relationships/image" Target="../media/image52.png"/><Relationship Id="rId8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9" Type="http://schemas.openxmlformats.org/officeDocument/2006/relationships/image" Target="../media/image7.jpg"/><Relationship Id="rId5" Type="http://schemas.openxmlformats.org/officeDocument/2006/relationships/image" Target="../media/image57.png"/><Relationship Id="rId6" Type="http://schemas.openxmlformats.org/officeDocument/2006/relationships/image" Target="../media/image4.png"/><Relationship Id="rId7" Type="http://schemas.openxmlformats.org/officeDocument/2006/relationships/image" Target="../media/image59.png"/><Relationship Id="rId8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38.png"/><Relationship Id="rId7" Type="http://schemas.openxmlformats.org/officeDocument/2006/relationships/image" Target="../media/image64.png"/><Relationship Id="rId8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9.jpg"/><Relationship Id="rId4" Type="http://schemas.openxmlformats.org/officeDocument/2006/relationships/image" Target="../media/image7.jp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jpg"/><Relationship Id="rId4" Type="http://schemas.openxmlformats.org/officeDocument/2006/relationships/image" Target="../media/image65.png"/><Relationship Id="rId5" Type="http://schemas.openxmlformats.org/officeDocument/2006/relationships/image" Target="../media/image1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5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jpg"/><Relationship Id="rId4" Type="http://schemas.openxmlformats.org/officeDocument/2006/relationships/image" Target="../media/image34.jpg"/><Relationship Id="rId5" Type="http://schemas.openxmlformats.org/officeDocument/2006/relationships/image" Target="../media/image15.jpg"/><Relationship Id="rId6" Type="http://schemas.openxmlformats.org/officeDocument/2006/relationships/image" Target="../media/image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0.png"/><Relationship Id="rId4" Type="http://schemas.openxmlformats.org/officeDocument/2006/relationships/image" Target="../media/image73.png"/><Relationship Id="rId5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0.jpg"/><Relationship Id="rId4" Type="http://schemas.openxmlformats.org/officeDocument/2006/relationships/image" Target="../media/image86.jpg"/><Relationship Id="rId5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24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5.png"/><Relationship Id="rId4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2.png"/><Relationship Id="rId4" Type="http://schemas.openxmlformats.org/officeDocument/2006/relationships/image" Target="../media/image77.png"/><Relationship Id="rId5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7.png"/><Relationship Id="rId4" Type="http://schemas.openxmlformats.org/officeDocument/2006/relationships/image" Target="../media/image79.png"/><Relationship Id="rId5" Type="http://schemas.openxmlformats.org/officeDocument/2006/relationships/image" Target="../media/image78.png"/><Relationship Id="rId6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1.jp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5" Type="http://schemas.openxmlformats.org/officeDocument/2006/relationships/image" Target="../media/image28.png"/><Relationship Id="rId6" Type="http://schemas.openxmlformats.org/officeDocument/2006/relationships/image" Target="../media/image82.png"/><Relationship Id="rId7" Type="http://schemas.openxmlformats.org/officeDocument/2006/relationships/image" Target="../media/image84.png"/><Relationship Id="rId8" Type="http://schemas.openxmlformats.org/officeDocument/2006/relationships/image" Target="../media/image7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4.jp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7.jpg"/><Relationship Id="rId7" Type="http://schemas.openxmlformats.org/officeDocument/2006/relationships/image" Target="../media/image7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5.png"/><Relationship Id="rId4" Type="http://schemas.openxmlformats.org/officeDocument/2006/relationships/image" Target="../media/image4.png"/><Relationship Id="rId5" Type="http://schemas.openxmlformats.org/officeDocument/2006/relationships/image" Target="../media/image9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9.jpg"/><Relationship Id="rId4" Type="http://schemas.openxmlformats.org/officeDocument/2006/relationships/image" Target="../media/image28.png"/><Relationship Id="rId5" Type="http://schemas.openxmlformats.org/officeDocument/2006/relationships/image" Target="../media/image97.png"/><Relationship Id="rId6" Type="http://schemas.openxmlformats.org/officeDocument/2006/relationships/image" Target="../media/image9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0.jpg"/><Relationship Id="rId4" Type="http://schemas.openxmlformats.org/officeDocument/2006/relationships/image" Target="../media/image98.png"/><Relationship Id="rId5" Type="http://schemas.openxmlformats.org/officeDocument/2006/relationships/image" Target="../media/image95.png"/><Relationship Id="rId6" Type="http://schemas.openxmlformats.org/officeDocument/2006/relationships/image" Target="../media/image1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4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2.png"/><Relationship Id="rId4" Type="http://schemas.openxmlformats.org/officeDocument/2006/relationships/image" Target="../media/image32.png"/><Relationship Id="rId5" Type="http://schemas.openxmlformats.org/officeDocument/2006/relationships/image" Target="../media/image1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5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9.png"/><Relationship Id="rId4" Type="http://schemas.openxmlformats.org/officeDocument/2006/relationships/image" Target="../media/image32.png"/><Relationship Id="rId5" Type="http://schemas.openxmlformats.org/officeDocument/2006/relationships/image" Target="../media/image10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6.png"/><Relationship Id="rId4" Type="http://schemas.openxmlformats.org/officeDocument/2006/relationships/image" Target="../media/image32.png"/><Relationship Id="rId5" Type="http://schemas.openxmlformats.org/officeDocument/2006/relationships/image" Target="../media/image136.png"/><Relationship Id="rId6" Type="http://schemas.openxmlformats.org/officeDocument/2006/relationships/image" Target="../media/image1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7.jpg"/><Relationship Id="rId4" Type="http://schemas.openxmlformats.org/officeDocument/2006/relationships/image" Target="../media/image110.jpg"/><Relationship Id="rId5" Type="http://schemas.openxmlformats.org/officeDocument/2006/relationships/image" Target="../media/image86.jpg"/><Relationship Id="rId6" Type="http://schemas.openxmlformats.org/officeDocument/2006/relationships/image" Target="../media/image7.jpg"/><Relationship Id="rId7" Type="http://schemas.openxmlformats.org/officeDocument/2006/relationships/image" Target="../media/image1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8.jpg"/><Relationship Id="rId4" Type="http://schemas.openxmlformats.org/officeDocument/2006/relationships/image" Target="../media/image111.jpg"/><Relationship Id="rId5" Type="http://schemas.openxmlformats.org/officeDocument/2006/relationships/image" Target="../media/image86.jpg"/><Relationship Id="rId6" Type="http://schemas.openxmlformats.org/officeDocument/2006/relationships/image" Target="../media/image7.jpg"/><Relationship Id="rId7" Type="http://schemas.openxmlformats.org/officeDocument/2006/relationships/image" Target="../media/image1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9.png"/><Relationship Id="rId4" Type="http://schemas.openxmlformats.org/officeDocument/2006/relationships/image" Target="../media/image112.png"/><Relationship Id="rId5" Type="http://schemas.openxmlformats.org/officeDocument/2006/relationships/image" Target="../media/image7.jpg"/><Relationship Id="rId6" Type="http://schemas.openxmlformats.org/officeDocument/2006/relationships/image" Target="../media/image113.png"/><Relationship Id="rId7" Type="http://schemas.openxmlformats.org/officeDocument/2006/relationships/image" Target="../media/image114.jpg"/><Relationship Id="rId8" Type="http://schemas.openxmlformats.org/officeDocument/2006/relationships/image" Target="../media/image11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8.png"/><Relationship Id="rId4" Type="http://schemas.openxmlformats.org/officeDocument/2006/relationships/image" Target="../media/image112.png"/><Relationship Id="rId5" Type="http://schemas.openxmlformats.org/officeDocument/2006/relationships/image" Target="../media/image7.jpg"/><Relationship Id="rId6" Type="http://schemas.openxmlformats.org/officeDocument/2006/relationships/image" Target="../media/image113.png"/><Relationship Id="rId7" Type="http://schemas.openxmlformats.org/officeDocument/2006/relationships/image" Target="../media/image116.jpg"/><Relationship Id="rId8" Type="http://schemas.openxmlformats.org/officeDocument/2006/relationships/image" Target="../media/image11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7.png"/><Relationship Id="rId4" Type="http://schemas.openxmlformats.org/officeDocument/2006/relationships/image" Target="../media/image115.png"/><Relationship Id="rId5" Type="http://schemas.openxmlformats.org/officeDocument/2006/relationships/image" Target="../media/image78.png"/><Relationship Id="rId6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78.png"/><Relationship Id="rId6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12.jpg"/><Relationship Id="rId6" Type="http://schemas.openxmlformats.org/officeDocument/2006/relationships/image" Target="../media/image8.jpg"/><Relationship Id="rId7" Type="http://schemas.openxmlformats.org/officeDocument/2006/relationships/image" Target="../media/image6.jpg"/><Relationship Id="rId8" Type="http://schemas.openxmlformats.org/officeDocument/2006/relationships/image" Target="../media/image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2.png"/><Relationship Id="rId4" Type="http://schemas.openxmlformats.org/officeDocument/2006/relationships/image" Target="../media/image115.png"/><Relationship Id="rId5" Type="http://schemas.openxmlformats.org/officeDocument/2006/relationships/image" Target="../media/image78.png"/><Relationship Id="rId6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3.png"/><Relationship Id="rId4" Type="http://schemas.openxmlformats.org/officeDocument/2006/relationships/image" Target="../media/image121.png"/><Relationship Id="rId5" Type="http://schemas.openxmlformats.org/officeDocument/2006/relationships/image" Target="../media/image78.png"/><Relationship Id="rId6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5.png"/><Relationship Id="rId4" Type="http://schemas.openxmlformats.org/officeDocument/2006/relationships/image" Target="../media/image115.png"/><Relationship Id="rId11" Type="http://schemas.openxmlformats.org/officeDocument/2006/relationships/image" Target="../media/image129.png"/><Relationship Id="rId10" Type="http://schemas.openxmlformats.org/officeDocument/2006/relationships/image" Target="../media/image127.png"/><Relationship Id="rId9" Type="http://schemas.openxmlformats.org/officeDocument/2006/relationships/image" Target="../media/image124.png"/><Relationship Id="rId5" Type="http://schemas.openxmlformats.org/officeDocument/2006/relationships/image" Target="../media/image78.png"/><Relationship Id="rId6" Type="http://schemas.openxmlformats.org/officeDocument/2006/relationships/image" Target="../media/image38.png"/><Relationship Id="rId7" Type="http://schemas.openxmlformats.org/officeDocument/2006/relationships/image" Target="../media/image128.png"/><Relationship Id="rId8" Type="http://schemas.openxmlformats.org/officeDocument/2006/relationships/image" Target="../media/image1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0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Relationship Id="rId5" Type="http://schemas.openxmlformats.org/officeDocument/2006/relationships/image" Target="../media/image4.png"/><Relationship Id="rId6" Type="http://schemas.openxmlformats.org/officeDocument/2006/relationships/image" Target="../media/image19.jpg"/><Relationship Id="rId7" Type="http://schemas.openxmlformats.org/officeDocument/2006/relationships/image" Target="../media/image13.jp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11.jpg"/><Relationship Id="rId5" Type="http://schemas.openxmlformats.org/officeDocument/2006/relationships/image" Target="../media/image15.jpg"/><Relationship Id="rId6" Type="http://schemas.openxmlformats.org/officeDocument/2006/relationships/image" Target="../media/image34.jpg"/><Relationship Id="rId7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0.jp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714225" y="1823125"/>
            <a:ext cx="571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Multiplex Theater Management System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3123457" y="3325887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6012161" y="4153644"/>
            <a:ext cx="25202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2조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박진주 이영주 최영우 오한나 이희홍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3123457" y="3384525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/>
          <p:nvPr/>
        </p:nvSpPr>
        <p:spPr>
          <a:xfrm>
            <a:off x="4002600" y="2931050"/>
            <a:ext cx="1047600" cy="20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1" name="Google Shape;301;p2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6.2, 6.2.1</a:t>
                      </a:r>
                      <a:endParaRPr sz="10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12954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302" name="Google Shape;302;p2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리뷰게시판조회(ALL_05_01)로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 작성한 글인 경우 표시, 리뷰수정 페이지(USR_02_01_01)로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 작성한 글이거나 관리자 권한이 있는 경우 표시,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‘삭제하시겠습니까? 알림창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본인이 작성한 글이 아닌 경우 표시,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하지 않은 경우 알람창이 뜸,  로그인 한 경우 신고화면(USR_04)으로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게시물이 삭제되고 리뷰 조회 화면 (ALL_05_01)으로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03" name="Google Shape;303;p22"/>
          <p:cNvSpPr txBox="1"/>
          <p:nvPr/>
        </p:nvSpPr>
        <p:spPr>
          <a:xfrm>
            <a:off x="138000" y="2875113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04" name="Google Shape;304;p22"/>
          <p:cNvSpPr txBox="1"/>
          <p:nvPr/>
        </p:nvSpPr>
        <p:spPr>
          <a:xfrm>
            <a:off x="661275" y="2875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05" name="Google Shape;305;p22"/>
          <p:cNvSpPr txBox="1"/>
          <p:nvPr/>
        </p:nvSpPr>
        <p:spPr>
          <a:xfrm>
            <a:off x="1091575" y="2875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306" name="Google Shape;306;p22"/>
          <p:cNvSpPr txBox="1"/>
          <p:nvPr/>
        </p:nvSpPr>
        <p:spPr>
          <a:xfrm>
            <a:off x="5740125" y="2614850"/>
            <a:ext cx="371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307" name="Google Shape;307;p22"/>
          <p:cNvSpPr txBox="1"/>
          <p:nvPr/>
        </p:nvSpPr>
        <p:spPr>
          <a:xfrm>
            <a:off x="5018625" y="38746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08" name="Google Shape;308;p22"/>
          <p:cNvCxnSpPr/>
          <p:nvPr/>
        </p:nvCxnSpPr>
        <p:spPr>
          <a:xfrm flipH="1" rot="10800000">
            <a:off x="1623652" y="2461151"/>
            <a:ext cx="1047600" cy="7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22"/>
          <p:cNvCxnSpPr/>
          <p:nvPr/>
        </p:nvCxnSpPr>
        <p:spPr>
          <a:xfrm rot="10800000">
            <a:off x="4261739" y="3081376"/>
            <a:ext cx="997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22"/>
          <p:cNvSpPr txBox="1"/>
          <p:nvPr/>
        </p:nvSpPr>
        <p:spPr>
          <a:xfrm>
            <a:off x="5886050" y="3711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11" name="Google Shape;311;p22"/>
          <p:cNvCxnSpPr/>
          <p:nvPr/>
        </p:nvCxnSpPr>
        <p:spPr>
          <a:xfrm rot="10800000">
            <a:off x="4377224" y="2032376"/>
            <a:ext cx="1734300" cy="18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22"/>
          <p:cNvSpPr txBox="1"/>
          <p:nvPr/>
        </p:nvSpPr>
        <p:spPr>
          <a:xfrm>
            <a:off x="537825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13" name="Google Shape;313;p22"/>
          <p:cNvSpPr txBox="1"/>
          <p:nvPr/>
        </p:nvSpPr>
        <p:spPr>
          <a:xfrm>
            <a:off x="1173500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14" name="Google Shape;314;p22"/>
          <p:cNvSpPr txBox="1"/>
          <p:nvPr/>
        </p:nvSpPr>
        <p:spPr>
          <a:xfrm>
            <a:off x="1767150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15" name="Google Shape;315;p22"/>
          <p:cNvSpPr txBox="1"/>
          <p:nvPr/>
        </p:nvSpPr>
        <p:spPr>
          <a:xfrm>
            <a:off x="5435325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16" name="Google Shape;316;p22"/>
          <p:cNvSpPr txBox="1"/>
          <p:nvPr/>
        </p:nvSpPr>
        <p:spPr>
          <a:xfrm>
            <a:off x="4713825" y="30813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17" name="Google Shape;317;p22"/>
          <p:cNvSpPr txBox="1"/>
          <p:nvPr/>
        </p:nvSpPr>
        <p:spPr>
          <a:xfrm>
            <a:off x="3890350" y="412542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⑤</a:t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4713825" y="40084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⑥</a:t>
            </a:r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231000" y="49797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⑦</a:t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2323600" y="38616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⑪</a:t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1767138" y="223122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⑨</a:t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2232375" y="48017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⑧</a:t>
            </a:r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2071950" y="36883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⑦</a:t>
            </a:r>
            <a:endParaRPr/>
          </a:p>
        </p:txBody>
      </p:sp>
      <p:cxnSp>
        <p:nvCxnSpPr>
          <p:cNvPr id="324" name="Google Shape;324;p22"/>
          <p:cNvCxnSpPr>
            <a:stCxn id="314" idx="3"/>
          </p:cNvCxnSpPr>
          <p:nvPr/>
        </p:nvCxnSpPr>
        <p:spPr>
          <a:xfrm flipH="1" rot="10800000">
            <a:off x="2071950" y="2231225"/>
            <a:ext cx="4056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2"/>
          <p:cNvCxnSpPr>
            <a:stCxn id="317" idx="3"/>
            <a:endCxn id="326" idx="3"/>
          </p:cNvCxnSpPr>
          <p:nvPr/>
        </p:nvCxnSpPr>
        <p:spPr>
          <a:xfrm rot="10800000">
            <a:off x="3744550" y="4194275"/>
            <a:ext cx="517200" cy="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22"/>
          <p:cNvCxnSpPr/>
          <p:nvPr/>
        </p:nvCxnSpPr>
        <p:spPr>
          <a:xfrm rot="10800000">
            <a:off x="3529800" y="3252175"/>
            <a:ext cx="4938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22"/>
          <p:cNvSpPr txBox="1"/>
          <p:nvPr/>
        </p:nvSpPr>
        <p:spPr>
          <a:xfrm>
            <a:off x="860950" y="27304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29" name="Google Shape;329;p22"/>
          <p:cNvSpPr txBox="1"/>
          <p:nvPr/>
        </p:nvSpPr>
        <p:spPr>
          <a:xfrm>
            <a:off x="4261650" y="283528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30" name="Google Shape;330;p22"/>
          <p:cNvSpPr txBox="1"/>
          <p:nvPr/>
        </p:nvSpPr>
        <p:spPr>
          <a:xfrm>
            <a:off x="4998650" y="28359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31" name="Google Shape;331;p22"/>
          <p:cNvSpPr txBox="1"/>
          <p:nvPr/>
        </p:nvSpPr>
        <p:spPr>
          <a:xfrm>
            <a:off x="5576025" y="28073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32" name="Google Shape;332;p22"/>
          <p:cNvSpPr txBox="1"/>
          <p:nvPr/>
        </p:nvSpPr>
        <p:spPr>
          <a:xfrm>
            <a:off x="5740125" y="328006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33" name="Google Shape;333;p22"/>
          <p:cNvSpPr txBox="1"/>
          <p:nvPr/>
        </p:nvSpPr>
        <p:spPr>
          <a:xfrm>
            <a:off x="4888150" y="41254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⑤</a:t>
            </a:r>
            <a:endParaRPr/>
          </a:p>
        </p:txBody>
      </p:sp>
      <p:sp>
        <p:nvSpPr>
          <p:cNvPr id="334" name="Google Shape;334;p22"/>
          <p:cNvSpPr txBox="1"/>
          <p:nvPr/>
        </p:nvSpPr>
        <p:spPr>
          <a:xfrm>
            <a:off x="5835900" y="41254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⑥</a:t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4878650" y="3230575"/>
            <a:ext cx="1328700" cy="19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"/>
          <p:cNvSpPr txBox="1"/>
          <p:nvPr/>
        </p:nvSpPr>
        <p:spPr>
          <a:xfrm>
            <a:off x="2997600" y="50822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⑧</a:t>
            </a: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4294900" y="231326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⑨</a:t>
            </a:r>
            <a:endParaRPr/>
          </a:p>
        </p:txBody>
      </p:sp>
      <p:sp>
        <p:nvSpPr>
          <p:cNvPr id="338" name="Google Shape;338;p22"/>
          <p:cNvSpPr txBox="1"/>
          <p:nvPr/>
        </p:nvSpPr>
        <p:spPr>
          <a:xfrm>
            <a:off x="2530775" y="25318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⑩</a:t>
            </a:r>
            <a:endParaRPr/>
          </a:p>
        </p:txBody>
      </p:sp>
      <p:sp>
        <p:nvSpPr>
          <p:cNvPr id="339" name="Google Shape;339;p22"/>
          <p:cNvSpPr txBox="1"/>
          <p:nvPr/>
        </p:nvSpPr>
        <p:spPr>
          <a:xfrm>
            <a:off x="2804775" y="340778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⑪</a:t>
            </a:r>
            <a:endParaRPr/>
          </a:p>
        </p:txBody>
      </p:sp>
      <p:cxnSp>
        <p:nvCxnSpPr>
          <p:cNvPr id="340" name="Google Shape;340;p22"/>
          <p:cNvCxnSpPr/>
          <p:nvPr/>
        </p:nvCxnSpPr>
        <p:spPr>
          <a:xfrm rot="10800000">
            <a:off x="3263450" y="3017450"/>
            <a:ext cx="159060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2"/>
          <p:cNvCxnSpPr/>
          <p:nvPr/>
        </p:nvCxnSpPr>
        <p:spPr>
          <a:xfrm rot="10800000">
            <a:off x="3788025" y="3886500"/>
            <a:ext cx="1476000" cy="5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2"/>
          <p:cNvCxnSpPr>
            <a:endCxn id="329" idx="3"/>
          </p:cNvCxnSpPr>
          <p:nvPr/>
        </p:nvCxnSpPr>
        <p:spPr>
          <a:xfrm rot="10800000">
            <a:off x="4633050" y="2975538"/>
            <a:ext cx="1233300" cy="15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2"/>
          <p:cNvCxnSpPr/>
          <p:nvPr/>
        </p:nvCxnSpPr>
        <p:spPr>
          <a:xfrm rot="10800000">
            <a:off x="5302313" y="2916000"/>
            <a:ext cx="1857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22"/>
          <p:cNvSpPr txBox="1"/>
          <p:nvPr/>
        </p:nvSpPr>
        <p:spPr>
          <a:xfrm>
            <a:off x="4135450" y="236713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⑨</a:t>
            </a:r>
            <a:endParaRPr/>
          </a:p>
        </p:txBody>
      </p:sp>
      <p:sp>
        <p:nvSpPr>
          <p:cNvPr id="345" name="Google Shape;345;p22"/>
          <p:cNvSpPr txBox="1"/>
          <p:nvPr/>
        </p:nvSpPr>
        <p:spPr>
          <a:xfrm>
            <a:off x="926525" y="4325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46" name="Google Shape;346;p22"/>
          <p:cNvSpPr txBox="1"/>
          <p:nvPr/>
        </p:nvSpPr>
        <p:spPr>
          <a:xfrm>
            <a:off x="4072425" y="4325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47" name="Google Shape;347;p22"/>
          <p:cNvSpPr txBox="1"/>
          <p:nvPr/>
        </p:nvSpPr>
        <p:spPr>
          <a:xfrm>
            <a:off x="4713825" y="4353375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48" name="Google Shape;348;p22"/>
          <p:cNvSpPr txBox="1"/>
          <p:nvPr/>
        </p:nvSpPr>
        <p:spPr>
          <a:xfrm>
            <a:off x="5290650" y="4344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49" name="Google Shape;349;p22"/>
          <p:cNvSpPr txBox="1"/>
          <p:nvPr/>
        </p:nvSpPr>
        <p:spPr>
          <a:xfrm>
            <a:off x="3875000" y="3280713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⑤</a:t>
            </a:r>
            <a:endParaRPr sz="1000"/>
          </a:p>
        </p:txBody>
      </p:sp>
      <p:cxnSp>
        <p:nvCxnSpPr>
          <p:cNvPr id="350" name="Google Shape;350;p22"/>
          <p:cNvCxnSpPr>
            <a:stCxn id="347" idx="2"/>
          </p:cNvCxnSpPr>
          <p:nvPr/>
        </p:nvCxnSpPr>
        <p:spPr>
          <a:xfrm rot="10800000">
            <a:off x="4254825" y="3836475"/>
            <a:ext cx="611400" cy="7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22"/>
          <p:cNvCxnSpPr/>
          <p:nvPr/>
        </p:nvCxnSpPr>
        <p:spPr>
          <a:xfrm flipH="1" rot="10800000">
            <a:off x="5537300" y="3543075"/>
            <a:ext cx="312900" cy="11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2"/>
          <p:cNvSpPr txBox="1"/>
          <p:nvPr/>
        </p:nvSpPr>
        <p:spPr>
          <a:xfrm>
            <a:off x="860950" y="46063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"/>
          <p:cNvSpPr txBox="1"/>
          <p:nvPr/>
        </p:nvSpPr>
        <p:spPr>
          <a:xfrm>
            <a:off x="4254825" y="46244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 txBox="1"/>
          <p:nvPr/>
        </p:nvSpPr>
        <p:spPr>
          <a:xfrm>
            <a:off x="4896063" y="459092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"/>
          <p:cNvSpPr txBox="1"/>
          <p:nvPr/>
        </p:nvSpPr>
        <p:spPr>
          <a:xfrm>
            <a:off x="5537313" y="46063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 txBox="1"/>
          <p:nvPr/>
        </p:nvSpPr>
        <p:spPr>
          <a:xfrm>
            <a:off x="3176175" y="377802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5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2"/>
          <p:cNvSpPr/>
          <p:nvPr/>
        </p:nvSpPr>
        <p:spPr>
          <a:xfrm>
            <a:off x="79175" y="1295525"/>
            <a:ext cx="6652500" cy="64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>
            <a:off x="4792425" y="3282800"/>
            <a:ext cx="1734300" cy="79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"/>
          <p:cNvSpPr txBox="1"/>
          <p:nvPr/>
        </p:nvSpPr>
        <p:spPr>
          <a:xfrm>
            <a:off x="967525" y="46244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 </a:t>
            </a:r>
            <a:endParaRPr/>
          </a:p>
        </p:txBody>
      </p:sp>
      <p:sp>
        <p:nvSpPr>
          <p:cNvPr id="361" name="Google Shape;361;p22"/>
          <p:cNvSpPr txBox="1"/>
          <p:nvPr/>
        </p:nvSpPr>
        <p:spPr>
          <a:xfrm>
            <a:off x="4319700" y="46992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62" name="Google Shape;362;p22"/>
          <p:cNvSpPr txBox="1"/>
          <p:nvPr/>
        </p:nvSpPr>
        <p:spPr>
          <a:xfrm>
            <a:off x="4928513" y="46982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63" name="Google Shape;363;p22"/>
          <p:cNvSpPr txBox="1"/>
          <p:nvPr/>
        </p:nvSpPr>
        <p:spPr>
          <a:xfrm>
            <a:off x="5634063" y="46566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64" name="Google Shape;364;p22"/>
          <p:cNvSpPr txBox="1"/>
          <p:nvPr/>
        </p:nvSpPr>
        <p:spPr>
          <a:xfrm>
            <a:off x="3347250" y="38151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⑤ </a:t>
            </a:r>
            <a:endParaRPr/>
          </a:p>
        </p:txBody>
      </p:sp>
      <p:sp>
        <p:nvSpPr>
          <p:cNvPr id="365" name="Google Shape;365;p22"/>
          <p:cNvSpPr/>
          <p:nvPr/>
        </p:nvSpPr>
        <p:spPr>
          <a:xfrm>
            <a:off x="3974263" y="4094600"/>
            <a:ext cx="658800" cy="28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22"/>
          <p:cNvCxnSpPr>
            <a:stCxn id="363" idx="2"/>
            <a:endCxn id="359" idx="2"/>
          </p:cNvCxnSpPr>
          <p:nvPr/>
        </p:nvCxnSpPr>
        <p:spPr>
          <a:xfrm rot="10800000">
            <a:off x="5659713" y="4080075"/>
            <a:ext cx="102000" cy="8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22"/>
          <p:cNvCxnSpPr>
            <a:stCxn id="362" idx="1"/>
          </p:cNvCxnSpPr>
          <p:nvPr/>
        </p:nvCxnSpPr>
        <p:spPr>
          <a:xfrm rot="10800000">
            <a:off x="4009613" y="4481525"/>
            <a:ext cx="91890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2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6.2.4,  6.2.5,  6.2.6</a:t>
                      </a:r>
                      <a:endParaRPr sz="10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12954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화면(2)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373" name="Google Shape;373;p2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본인이 작성하지 않은 댓글인 경우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한 경우, 신고화면(USR_04)으로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본인이 작성한 댓글인 경우 표시,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모달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본인이 작성한 댓글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이거나 관리자 권한이 있는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경우 표시, 알림창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댓글 목록에서 댓글이 삭제되고, 알림창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로그인 한 경우, 댓글 목록에 추가됨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 수정할 내용을 입력하면 댓글이 수정되고 알림창이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374" name="Google Shape;3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69700"/>
            <a:ext cx="6480726" cy="379333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5159700" y="177387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①</a:t>
            </a:r>
            <a:endParaRPr sz="900"/>
          </a:p>
        </p:txBody>
      </p:sp>
      <p:cxnSp>
        <p:nvCxnSpPr>
          <p:cNvPr id="376" name="Google Shape;376;p23"/>
          <p:cNvCxnSpPr/>
          <p:nvPr/>
        </p:nvCxnSpPr>
        <p:spPr>
          <a:xfrm flipH="1">
            <a:off x="4426950" y="2027025"/>
            <a:ext cx="9483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23"/>
          <p:cNvSpPr/>
          <p:nvPr/>
        </p:nvSpPr>
        <p:spPr>
          <a:xfrm>
            <a:off x="2885200" y="1882125"/>
            <a:ext cx="1626600" cy="77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3"/>
          <p:cNvSpPr txBox="1"/>
          <p:nvPr/>
        </p:nvSpPr>
        <p:spPr>
          <a:xfrm>
            <a:off x="5003600" y="30060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②</a:t>
            </a:r>
            <a:endParaRPr sz="900"/>
          </a:p>
        </p:txBody>
      </p:sp>
      <p:cxnSp>
        <p:nvCxnSpPr>
          <p:cNvPr id="379" name="Google Shape;379;p23"/>
          <p:cNvCxnSpPr/>
          <p:nvPr/>
        </p:nvCxnSpPr>
        <p:spPr>
          <a:xfrm flipH="1">
            <a:off x="5036300" y="3318925"/>
            <a:ext cx="237300" cy="9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23"/>
          <p:cNvCxnSpPr/>
          <p:nvPr/>
        </p:nvCxnSpPr>
        <p:spPr>
          <a:xfrm flipH="1">
            <a:off x="4519550" y="3247650"/>
            <a:ext cx="1184100" cy="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23"/>
          <p:cNvSpPr txBox="1"/>
          <p:nvPr/>
        </p:nvSpPr>
        <p:spPr>
          <a:xfrm>
            <a:off x="5896425" y="30060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③</a:t>
            </a:r>
            <a:endParaRPr sz="900"/>
          </a:p>
        </p:txBody>
      </p:sp>
      <p:sp>
        <p:nvSpPr>
          <p:cNvPr id="382" name="Google Shape;382;p23"/>
          <p:cNvSpPr txBox="1"/>
          <p:nvPr/>
        </p:nvSpPr>
        <p:spPr>
          <a:xfrm>
            <a:off x="2885200" y="3347250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④</a:t>
            </a:r>
            <a:endParaRPr sz="900"/>
          </a:p>
        </p:txBody>
      </p:sp>
      <p:sp>
        <p:nvSpPr>
          <p:cNvPr id="383" name="Google Shape;383;p23"/>
          <p:cNvSpPr/>
          <p:nvPr/>
        </p:nvSpPr>
        <p:spPr>
          <a:xfrm>
            <a:off x="3716300" y="3418650"/>
            <a:ext cx="855600" cy="31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3"/>
          <p:cNvSpPr/>
          <p:nvPr/>
        </p:nvSpPr>
        <p:spPr>
          <a:xfrm>
            <a:off x="5429700" y="4681675"/>
            <a:ext cx="855600" cy="31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"/>
          <p:cNvSpPr txBox="1"/>
          <p:nvPr/>
        </p:nvSpPr>
        <p:spPr>
          <a:xfrm>
            <a:off x="4062675" y="14095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⑤</a:t>
            </a:r>
            <a:endParaRPr sz="900"/>
          </a:p>
        </p:txBody>
      </p:sp>
      <p:cxnSp>
        <p:nvCxnSpPr>
          <p:cNvPr id="386" name="Google Shape;386;p23"/>
          <p:cNvCxnSpPr/>
          <p:nvPr/>
        </p:nvCxnSpPr>
        <p:spPr>
          <a:xfrm flipH="1">
            <a:off x="4203375" y="1763825"/>
            <a:ext cx="1293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23"/>
          <p:cNvSpPr txBox="1"/>
          <p:nvPr/>
        </p:nvSpPr>
        <p:spPr>
          <a:xfrm>
            <a:off x="4654700" y="4623800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⑥</a:t>
            </a:r>
            <a:endParaRPr sz="900"/>
          </a:p>
        </p:txBody>
      </p:sp>
      <p:pic>
        <p:nvPicPr>
          <p:cNvPr id="388" name="Google Shape;3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75" y="1805788"/>
            <a:ext cx="1568700" cy="7754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389" name="Google Shape;389;p23"/>
          <p:cNvCxnSpPr/>
          <p:nvPr/>
        </p:nvCxnSpPr>
        <p:spPr>
          <a:xfrm flipH="1">
            <a:off x="2236725" y="1677125"/>
            <a:ext cx="2025600" cy="3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23"/>
          <p:cNvSpPr/>
          <p:nvPr/>
        </p:nvSpPr>
        <p:spPr>
          <a:xfrm>
            <a:off x="2396900" y="4062975"/>
            <a:ext cx="2257800" cy="33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23"/>
          <p:cNvCxnSpPr/>
          <p:nvPr/>
        </p:nvCxnSpPr>
        <p:spPr>
          <a:xfrm rot="10800000">
            <a:off x="1542500" y="4586600"/>
            <a:ext cx="3247200" cy="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23"/>
          <p:cNvCxnSpPr>
            <a:endCxn id="388" idx="2"/>
          </p:cNvCxnSpPr>
          <p:nvPr/>
        </p:nvCxnSpPr>
        <p:spPr>
          <a:xfrm flipH="1" rot="10800000">
            <a:off x="1542725" y="2581263"/>
            <a:ext cx="92100" cy="19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" name="Google Shape;397;p2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관리자 권한이 있는 경우 표시.</a:t>
                      </a:r>
                      <a:br>
                        <a:rPr lang="ko-KR" sz="1000"/>
                      </a:br>
                      <a:r>
                        <a:rPr lang="ko-KR" sz="1000"/>
                        <a:t>기프티콘 등록 화면 (ADM_04_01)으로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 상세보기 화면 (ALL_06_02)으로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398" name="Google Shape;398;p2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7, </a:t>
                      </a: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7.1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399" name="Google Shape;399;p24"/>
          <p:cNvCxnSpPr/>
          <p:nvPr/>
        </p:nvCxnSpPr>
        <p:spPr>
          <a:xfrm rot="10800000">
            <a:off x="4867588" y="2546975"/>
            <a:ext cx="3003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0" name="Google Shape;400;p24"/>
          <p:cNvPicPr preferRelativeResize="0"/>
          <p:nvPr/>
        </p:nvPicPr>
        <p:blipFill rotWithShape="1">
          <a:blip r:embed="rId3">
            <a:alphaModFix/>
          </a:blip>
          <a:srcRect b="9771" l="0" r="0" t="0"/>
          <a:stretch/>
        </p:blipFill>
        <p:spPr>
          <a:xfrm>
            <a:off x="605025" y="1445375"/>
            <a:ext cx="5546200" cy="35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4"/>
          <p:cNvSpPr/>
          <p:nvPr/>
        </p:nvSpPr>
        <p:spPr>
          <a:xfrm>
            <a:off x="605025" y="1445375"/>
            <a:ext cx="5546100" cy="36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350" y="1911025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4"/>
          <p:cNvSpPr txBox="1"/>
          <p:nvPr/>
        </p:nvSpPr>
        <p:spPr>
          <a:xfrm>
            <a:off x="1072200" y="2623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04" name="Google Shape;404;p24"/>
          <p:cNvSpPr txBox="1"/>
          <p:nvPr/>
        </p:nvSpPr>
        <p:spPr>
          <a:xfrm>
            <a:off x="1145300" y="3068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405" name="Google Shape;40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975" y="1469825"/>
            <a:ext cx="1042175" cy="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4"/>
          <p:cNvSpPr/>
          <p:nvPr/>
        </p:nvSpPr>
        <p:spPr>
          <a:xfrm>
            <a:off x="4725275" y="1911025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3364800" y="2702475"/>
            <a:ext cx="1863600" cy="15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24"/>
          <p:cNvCxnSpPr>
            <a:stCxn id="407" idx="3"/>
          </p:cNvCxnSpPr>
          <p:nvPr/>
        </p:nvCxnSpPr>
        <p:spPr>
          <a:xfrm flipH="1" rot="10800000">
            <a:off x="5228400" y="2598525"/>
            <a:ext cx="40380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3" name="Google Shape;413;p2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-, + 를 클릭하여 구입하고자 하는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기프티콘 수량을 변경. 오른쪽에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수량*가격의 금액이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로그인한 경우 결제창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(외부 결제 모듈 연동)으로 이동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결제를 완료하면 결제 완료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(USR_06_02)으로 이동.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관리자 계정으로 로그인 했을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경우 미표시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관리자 권한이 있는 경우 표시,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관리자 권한이 있는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14" name="Google Shape;4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25" y="1502550"/>
            <a:ext cx="6214351" cy="3816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5" name="Google Shape;415;p2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7.2, 7.2.3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16" name="Google Shape;416;p25"/>
          <p:cNvSpPr txBox="1"/>
          <p:nvPr/>
        </p:nvSpPr>
        <p:spPr>
          <a:xfrm>
            <a:off x="3348238" y="3126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17" name="Google Shape;417;p25"/>
          <p:cNvSpPr txBox="1"/>
          <p:nvPr/>
        </p:nvSpPr>
        <p:spPr>
          <a:xfrm>
            <a:off x="3554125" y="393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18" name="Google Shape;418;p25"/>
          <p:cNvSpPr txBox="1"/>
          <p:nvPr/>
        </p:nvSpPr>
        <p:spPr>
          <a:xfrm>
            <a:off x="4652313" y="393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419" name="Google Shape;4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950" y="2059575"/>
            <a:ext cx="1650400" cy="8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525" y="3588778"/>
            <a:ext cx="1582050" cy="7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5"/>
          <p:cNvSpPr txBox="1"/>
          <p:nvPr/>
        </p:nvSpPr>
        <p:spPr>
          <a:xfrm>
            <a:off x="4045838" y="4738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 txBox="1"/>
          <p:nvPr/>
        </p:nvSpPr>
        <p:spPr>
          <a:xfrm>
            <a:off x="3518338" y="431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423" name="Google Shape;423;p25"/>
          <p:cNvSpPr txBox="1"/>
          <p:nvPr/>
        </p:nvSpPr>
        <p:spPr>
          <a:xfrm>
            <a:off x="4634413" y="431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424" name="Google Shape;424;p25"/>
          <p:cNvCxnSpPr/>
          <p:nvPr/>
        </p:nvCxnSpPr>
        <p:spPr>
          <a:xfrm rot="10800000">
            <a:off x="3114775" y="3806675"/>
            <a:ext cx="1918800" cy="37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5" name="Google Shape;425;p25"/>
          <p:cNvGrpSpPr/>
          <p:nvPr/>
        </p:nvGrpSpPr>
        <p:grpSpPr>
          <a:xfrm>
            <a:off x="5750500" y="2915400"/>
            <a:ext cx="396000" cy="1748100"/>
            <a:chOff x="5798300" y="2976850"/>
            <a:chExt cx="396000" cy="1748100"/>
          </a:xfrm>
        </p:grpSpPr>
        <p:cxnSp>
          <p:nvCxnSpPr>
            <p:cNvPr id="426" name="Google Shape;426;p25"/>
            <p:cNvCxnSpPr/>
            <p:nvPr/>
          </p:nvCxnSpPr>
          <p:spPr>
            <a:xfrm rot="10800000">
              <a:off x="5914400" y="2976850"/>
              <a:ext cx="279900" cy="154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7" name="Google Shape;427;p25"/>
            <p:cNvCxnSpPr/>
            <p:nvPr/>
          </p:nvCxnSpPr>
          <p:spPr>
            <a:xfrm flipH="1" rot="10800000">
              <a:off x="5798300" y="4520050"/>
              <a:ext cx="396000" cy="20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8" name="Google Shape;428;p25"/>
          <p:cNvSpPr txBox="1"/>
          <p:nvPr/>
        </p:nvSpPr>
        <p:spPr>
          <a:xfrm>
            <a:off x="4747938" y="2497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>
            <a:off x="5595600" y="255212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>
            <a:off x="329725" y="1498550"/>
            <a:ext cx="6214500" cy="38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/>
          <p:nvPr/>
        </p:nvSpPr>
        <p:spPr>
          <a:xfrm>
            <a:off x="1519500" y="3595125"/>
            <a:ext cx="1582200" cy="72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p25"/>
          <p:cNvCxnSpPr/>
          <p:nvPr/>
        </p:nvCxnSpPr>
        <p:spPr>
          <a:xfrm>
            <a:off x="4153063" y="3243500"/>
            <a:ext cx="9099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25"/>
          <p:cNvCxnSpPr/>
          <p:nvPr/>
        </p:nvCxnSpPr>
        <p:spPr>
          <a:xfrm>
            <a:off x="5341600" y="3323600"/>
            <a:ext cx="105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" name="Google Shape;438;p2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관리자 권한이 있는 경우 표시.</a:t>
                      </a:r>
                      <a:br>
                        <a:rPr lang="ko-KR" sz="1000"/>
                      </a:br>
                      <a:r>
                        <a:rPr lang="ko-KR" sz="1000"/>
                        <a:t>공지사항 등록 화면 (ADM_05_01)으로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공지사항 상세보기 화면  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39" name="Google Shape;4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00" y="1434525"/>
            <a:ext cx="5483024" cy="3864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0" name="Google Shape;440;p2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8, 8.1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41" name="Google Shape;441;p26"/>
          <p:cNvSpPr txBox="1"/>
          <p:nvPr/>
        </p:nvSpPr>
        <p:spPr>
          <a:xfrm>
            <a:off x="5125113" y="234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2" name="Google Shape;442;p26"/>
          <p:cNvSpPr txBox="1"/>
          <p:nvPr/>
        </p:nvSpPr>
        <p:spPr>
          <a:xfrm>
            <a:off x="980288" y="2921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43" name="Google Shape;443;p26"/>
          <p:cNvSpPr/>
          <p:nvPr/>
        </p:nvSpPr>
        <p:spPr>
          <a:xfrm>
            <a:off x="738600" y="1434525"/>
            <a:ext cx="5483100" cy="35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125" y="1457925"/>
            <a:ext cx="1042175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600" y="1694000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26"/>
          <p:cNvCxnSpPr/>
          <p:nvPr/>
        </p:nvCxnSpPr>
        <p:spPr>
          <a:xfrm rot="10800000">
            <a:off x="4824700" y="2148325"/>
            <a:ext cx="2277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26"/>
          <p:cNvSpPr txBox="1"/>
          <p:nvPr/>
        </p:nvSpPr>
        <p:spPr>
          <a:xfrm>
            <a:off x="1089838" y="234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>
            <a:off x="2572275" y="2460800"/>
            <a:ext cx="2655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6"/>
          <p:cNvSpPr/>
          <p:nvPr/>
        </p:nvSpPr>
        <p:spPr>
          <a:xfrm>
            <a:off x="2505500" y="4806500"/>
            <a:ext cx="18117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6"/>
          <p:cNvSpPr/>
          <p:nvPr/>
        </p:nvSpPr>
        <p:spPr>
          <a:xfrm>
            <a:off x="3306600" y="169395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2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공지사항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관리자 권한이 있는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공지사항 수정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r>
                        <a:rPr lang="ko-KR" sz="1000"/>
                        <a:t>)으로 이동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관리자 권한이 있는 경우 표시.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조회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56" name="Google Shape;4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00" y="1422925"/>
            <a:ext cx="5371525" cy="3903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7" name="Google Shape;457;p2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8.2, 8.2.1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458" name="Google Shape;4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700" y="3829688"/>
            <a:ext cx="175260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7"/>
          <p:cNvSpPr txBox="1"/>
          <p:nvPr/>
        </p:nvSpPr>
        <p:spPr>
          <a:xfrm>
            <a:off x="4394688" y="4214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5254625" y="4298700"/>
            <a:ext cx="768000" cy="22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7"/>
          <p:cNvSpPr/>
          <p:nvPr/>
        </p:nvSpPr>
        <p:spPr>
          <a:xfrm>
            <a:off x="790200" y="1434525"/>
            <a:ext cx="5371500" cy="35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27"/>
          <p:cNvPicPr preferRelativeResize="0"/>
          <p:nvPr/>
        </p:nvPicPr>
        <p:blipFill rotWithShape="1">
          <a:blip r:embed="rId3">
            <a:alphaModFix/>
          </a:blip>
          <a:srcRect b="0" l="56438" r="21462" t="90830"/>
          <a:stretch/>
        </p:blipFill>
        <p:spPr>
          <a:xfrm>
            <a:off x="4427976" y="4968375"/>
            <a:ext cx="1187026" cy="3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7"/>
          <p:cNvPicPr preferRelativeResize="0"/>
          <p:nvPr/>
        </p:nvPicPr>
        <p:blipFill rotWithShape="1">
          <a:blip r:embed="rId3">
            <a:alphaModFix/>
          </a:blip>
          <a:srcRect b="0" l="79351" r="11302" t="90830"/>
          <a:stretch/>
        </p:blipFill>
        <p:spPr>
          <a:xfrm>
            <a:off x="3829550" y="4968375"/>
            <a:ext cx="572851" cy="357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7"/>
          <p:cNvSpPr txBox="1"/>
          <p:nvPr/>
        </p:nvSpPr>
        <p:spPr>
          <a:xfrm>
            <a:off x="3889725" y="4741875"/>
            <a:ext cx="512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465" name="Google Shape;465;p27"/>
          <p:cNvSpPr txBox="1"/>
          <p:nvPr/>
        </p:nvSpPr>
        <p:spPr>
          <a:xfrm>
            <a:off x="4522725" y="4741875"/>
            <a:ext cx="512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466" name="Google Shape;466;p27"/>
          <p:cNvSpPr txBox="1"/>
          <p:nvPr/>
        </p:nvSpPr>
        <p:spPr>
          <a:xfrm>
            <a:off x="5155725" y="4741875"/>
            <a:ext cx="666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 rot="10800000">
            <a:off x="5483175" y="4699875"/>
            <a:ext cx="11400" cy="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711352"/>
            <a:ext cx="6480725" cy="30965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3" name="Google Shape;473;p2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10,10.1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474" name="Google Shape;474;p2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관리자 권한인 경우 표시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습득물 등록화면(ADM_06_01)으로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습득물 상세보기 화면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75" name="Google Shape;475;p28"/>
          <p:cNvSpPr txBox="1"/>
          <p:nvPr/>
        </p:nvSpPr>
        <p:spPr>
          <a:xfrm>
            <a:off x="6082575" y="2258475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76" name="Google Shape;476;p28"/>
          <p:cNvSpPr txBox="1"/>
          <p:nvPr/>
        </p:nvSpPr>
        <p:spPr>
          <a:xfrm>
            <a:off x="805975" y="2625975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477" name="Google Shape;477;p28"/>
          <p:cNvSpPr txBox="1"/>
          <p:nvPr/>
        </p:nvSpPr>
        <p:spPr>
          <a:xfrm>
            <a:off x="5303538" y="4440400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478" name="Google Shape;478;p28"/>
          <p:cNvSpPr txBox="1"/>
          <p:nvPr/>
        </p:nvSpPr>
        <p:spPr>
          <a:xfrm>
            <a:off x="1210963" y="4440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479" name="Google Shape;4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711350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8"/>
          <p:cNvSpPr txBox="1"/>
          <p:nvPr/>
        </p:nvSpPr>
        <p:spPr>
          <a:xfrm>
            <a:off x="5483875" y="2258675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 </a:t>
            </a:r>
            <a:endParaRPr/>
          </a:p>
        </p:txBody>
      </p:sp>
      <p:sp>
        <p:nvSpPr>
          <p:cNvPr id="481" name="Google Shape;481;p28"/>
          <p:cNvSpPr txBox="1"/>
          <p:nvPr/>
        </p:nvSpPr>
        <p:spPr>
          <a:xfrm>
            <a:off x="3629725" y="2993475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r>
              <a:rPr lang="ko-KR" sz="10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482" name="Google Shape;482;p28"/>
          <p:cNvSpPr txBox="1"/>
          <p:nvPr/>
        </p:nvSpPr>
        <p:spPr>
          <a:xfrm>
            <a:off x="5838475" y="4642750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 </a:t>
            </a:r>
            <a:r>
              <a:rPr lang="ko-KR" sz="10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483" name="Google Shape;4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38" y="1373150"/>
            <a:ext cx="6480724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8"/>
          <p:cNvSpPr/>
          <p:nvPr/>
        </p:nvSpPr>
        <p:spPr>
          <a:xfrm>
            <a:off x="0" y="1299300"/>
            <a:ext cx="6764400" cy="63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8"/>
          <p:cNvSpPr/>
          <p:nvPr/>
        </p:nvSpPr>
        <p:spPr>
          <a:xfrm>
            <a:off x="655950" y="2394225"/>
            <a:ext cx="3246900" cy="46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/>
          <p:nvPr/>
        </p:nvSpPr>
        <p:spPr>
          <a:xfrm>
            <a:off x="2047875" y="4903600"/>
            <a:ext cx="2275200" cy="36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8"/>
          <p:cNvSpPr txBox="1"/>
          <p:nvPr/>
        </p:nvSpPr>
        <p:spPr>
          <a:xfrm>
            <a:off x="2843800" y="303172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488" name="Google Shape;488;p28"/>
          <p:cNvSpPr txBox="1"/>
          <p:nvPr/>
        </p:nvSpPr>
        <p:spPr>
          <a:xfrm>
            <a:off x="5483875" y="25176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pic>
        <p:nvPicPr>
          <p:cNvPr id="489" name="Google Shape;48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621" y="3272225"/>
            <a:ext cx="1755725" cy="753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28"/>
          <p:cNvCxnSpPr/>
          <p:nvPr/>
        </p:nvCxnSpPr>
        <p:spPr>
          <a:xfrm flipH="1">
            <a:off x="1861175" y="2640225"/>
            <a:ext cx="1476000" cy="7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28"/>
          <p:cNvSpPr/>
          <p:nvPr/>
        </p:nvSpPr>
        <p:spPr>
          <a:xfrm>
            <a:off x="0" y="3221375"/>
            <a:ext cx="1967700" cy="80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33000"/>
            <a:ext cx="6431801" cy="3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7" name="Google Shape;497;p2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10.2,10.2.1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게시물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498" name="Google Shape;498;p2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습득물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관리자 권한이 있는 경우 표시,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습득물 수정화면(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③관리자 권한이 있는 경우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  <a:r>
                        <a:rPr lang="ko-KR" sz="1000"/>
                        <a:t>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해당 게시물이 </a:t>
                      </a:r>
                      <a:r>
                        <a:rPr lang="ko-KR" sz="1000"/>
                        <a:t>삭제되고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습득물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99" name="Google Shape;499;p29"/>
          <p:cNvSpPr txBox="1"/>
          <p:nvPr/>
        </p:nvSpPr>
        <p:spPr>
          <a:xfrm>
            <a:off x="817100" y="4041950"/>
            <a:ext cx="347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500" name="Google Shape;500;p29"/>
          <p:cNvSpPr txBox="1"/>
          <p:nvPr/>
        </p:nvSpPr>
        <p:spPr>
          <a:xfrm>
            <a:off x="1374500" y="4041950"/>
            <a:ext cx="2799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501" name="Google Shape;501;p29"/>
          <p:cNvCxnSpPr/>
          <p:nvPr/>
        </p:nvCxnSpPr>
        <p:spPr>
          <a:xfrm>
            <a:off x="1595275" y="4086850"/>
            <a:ext cx="550800" cy="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2" name="Google Shape;5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25" y="1516475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9"/>
          <p:cNvSpPr txBox="1"/>
          <p:nvPr/>
        </p:nvSpPr>
        <p:spPr>
          <a:xfrm>
            <a:off x="1167988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504" name="Google Shape;504;p29"/>
          <p:cNvSpPr txBox="1"/>
          <p:nvPr/>
        </p:nvSpPr>
        <p:spPr>
          <a:xfrm>
            <a:off x="607100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05" name="Google Shape;505;p29"/>
          <p:cNvSpPr txBox="1"/>
          <p:nvPr/>
        </p:nvSpPr>
        <p:spPr>
          <a:xfrm>
            <a:off x="2297388" y="25466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506" name="Google Shape;506;p29"/>
          <p:cNvSpPr txBox="1"/>
          <p:nvPr/>
        </p:nvSpPr>
        <p:spPr>
          <a:xfrm>
            <a:off x="2061088" y="43379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507" name="Google Shape;507;p29"/>
          <p:cNvSpPr txBox="1"/>
          <p:nvPr/>
        </p:nvSpPr>
        <p:spPr>
          <a:xfrm>
            <a:off x="1864388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cxnSp>
        <p:nvCxnSpPr>
          <p:cNvPr id="508" name="Google Shape;508;p29"/>
          <p:cNvCxnSpPr>
            <a:stCxn id="507" idx="3"/>
          </p:cNvCxnSpPr>
          <p:nvPr/>
        </p:nvCxnSpPr>
        <p:spPr>
          <a:xfrm flipH="1" rot="10800000">
            <a:off x="2144288" y="3141100"/>
            <a:ext cx="387600" cy="11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29"/>
          <p:cNvSpPr txBox="1"/>
          <p:nvPr/>
        </p:nvSpPr>
        <p:spPr>
          <a:xfrm>
            <a:off x="975725" y="46818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10" name="Google Shape;510;p29"/>
          <p:cNvSpPr txBox="1"/>
          <p:nvPr/>
        </p:nvSpPr>
        <p:spPr>
          <a:xfrm>
            <a:off x="4867075" y="46818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511" name="Google Shape;511;p29"/>
          <p:cNvSpPr txBox="1"/>
          <p:nvPr/>
        </p:nvSpPr>
        <p:spPr>
          <a:xfrm>
            <a:off x="5304775" y="467852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cxnSp>
        <p:nvCxnSpPr>
          <p:cNvPr id="512" name="Google Shape;512;p29"/>
          <p:cNvCxnSpPr/>
          <p:nvPr/>
        </p:nvCxnSpPr>
        <p:spPr>
          <a:xfrm rot="10800000">
            <a:off x="3928875" y="4400725"/>
            <a:ext cx="1587900" cy="5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29"/>
          <p:cNvSpPr txBox="1"/>
          <p:nvPr/>
        </p:nvSpPr>
        <p:spPr>
          <a:xfrm>
            <a:off x="2203300" y="3894550"/>
            <a:ext cx="550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514" name="Google Shape;5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373150"/>
            <a:ext cx="6480724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9"/>
          <p:cNvSpPr/>
          <p:nvPr/>
        </p:nvSpPr>
        <p:spPr>
          <a:xfrm>
            <a:off x="3792900" y="4113700"/>
            <a:ext cx="911100" cy="38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99775" y="1314300"/>
            <a:ext cx="6615600" cy="59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" name="Google Shape;517;p29"/>
          <p:cNvCxnSpPr/>
          <p:nvPr/>
        </p:nvCxnSpPr>
        <p:spPr>
          <a:xfrm rot="10800000">
            <a:off x="4640900" y="4493350"/>
            <a:ext cx="10413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29"/>
          <p:cNvSpPr txBox="1"/>
          <p:nvPr/>
        </p:nvSpPr>
        <p:spPr>
          <a:xfrm>
            <a:off x="1016725" y="47556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</a:t>
            </a:r>
            <a:endParaRPr/>
          </a:p>
        </p:txBody>
      </p:sp>
      <p:sp>
        <p:nvSpPr>
          <p:cNvPr id="519" name="Google Shape;519;p29"/>
          <p:cNvSpPr txBox="1"/>
          <p:nvPr/>
        </p:nvSpPr>
        <p:spPr>
          <a:xfrm>
            <a:off x="4932675" y="482610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520" name="Google Shape;520;p29"/>
          <p:cNvSpPr txBox="1"/>
          <p:nvPr/>
        </p:nvSpPr>
        <p:spPr>
          <a:xfrm>
            <a:off x="5584675" y="46349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 ③</a:t>
            </a:r>
            <a:endParaRPr/>
          </a:p>
        </p:txBody>
      </p:sp>
      <p:sp>
        <p:nvSpPr>
          <p:cNvPr id="521" name="Google Shape;521;p29"/>
          <p:cNvSpPr txBox="1"/>
          <p:nvPr/>
        </p:nvSpPr>
        <p:spPr>
          <a:xfrm>
            <a:off x="3228300" y="391930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522" name="Google Shape;522;p29"/>
          <p:cNvPicPr preferRelativeResize="0"/>
          <p:nvPr/>
        </p:nvPicPr>
        <p:blipFill rotWithShape="1">
          <a:blip r:embed="rId5">
            <a:alphaModFix/>
          </a:blip>
          <a:srcRect b="69330" l="33285" r="42213" t="17838"/>
          <a:stretch/>
        </p:blipFill>
        <p:spPr>
          <a:xfrm>
            <a:off x="437475" y="2001102"/>
            <a:ext cx="1587899" cy="515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9"/>
          <p:cNvSpPr txBox="1"/>
          <p:nvPr/>
        </p:nvSpPr>
        <p:spPr>
          <a:xfrm>
            <a:off x="788110" y="2236862"/>
            <a:ext cx="4418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습득물 상세보기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4" name="Google Shape;524;p29"/>
          <p:cNvPicPr preferRelativeResize="0"/>
          <p:nvPr/>
        </p:nvPicPr>
        <p:blipFill rotWithShape="1">
          <a:blip r:embed="rId5">
            <a:alphaModFix/>
          </a:blip>
          <a:srcRect b="64449" l="12039" r="78364" t="28305"/>
          <a:stretch/>
        </p:blipFill>
        <p:spPr>
          <a:xfrm>
            <a:off x="1411169" y="2510200"/>
            <a:ext cx="6219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0" name="Google Shape;530;p3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로그인 한 경우 건의사항 등록 화면(USR_05_01)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로그인 하지 않은 경우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비밀글(자물쇠가 달린 글)인 경우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공개글인 경우 해당 게시글의 건의사항 상세보기 화면(ALL_09_02)화면으로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비밀글인 경우 모달창이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비밀번호가 일치한 경우 해당 게시글의 건의사항 상세보기 화면(ALL_09_02)화면으로 이동, 비밀번호가 일치하지 않는 경우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531" name="Google Shape;531;p3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9, 9.1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532" name="Google Shape;532;p30"/>
          <p:cNvSpPr txBox="1"/>
          <p:nvPr/>
        </p:nvSpPr>
        <p:spPr>
          <a:xfrm>
            <a:off x="4872038" y="2546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33" name="Google Shape;533;p30"/>
          <p:cNvSpPr txBox="1"/>
          <p:nvPr/>
        </p:nvSpPr>
        <p:spPr>
          <a:xfrm>
            <a:off x="2582488" y="1720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534" name="Google Shape;534;p30"/>
          <p:cNvSpPr txBox="1"/>
          <p:nvPr/>
        </p:nvSpPr>
        <p:spPr>
          <a:xfrm>
            <a:off x="1074850" y="24466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5" name="Google Shape;535;p30"/>
          <p:cNvCxnSpPr>
            <a:stCxn id="536" idx="3"/>
            <a:endCxn id="537" idx="1"/>
          </p:cNvCxnSpPr>
          <p:nvPr/>
        </p:nvCxnSpPr>
        <p:spPr>
          <a:xfrm flipH="1" rot="10800000">
            <a:off x="1663200" y="2185375"/>
            <a:ext cx="3150900" cy="10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30"/>
          <p:cNvSpPr txBox="1"/>
          <p:nvPr/>
        </p:nvSpPr>
        <p:spPr>
          <a:xfrm>
            <a:off x="1348800" y="31168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538" name="Google Shape;538;p30"/>
          <p:cNvSpPr txBox="1"/>
          <p:nvPr/>
        </p:nvSpPr>
        <p:spPr>
          <a:xfrm>
            <a:off x="2297025" y="29596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539" name="Google Shape;5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200" y="2286050"/>
            <a:ext cx="1622188" cy="2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0"/>
          <p:cNvSpPr txBox="1"/>
          <p:nvPr/>
        </p:nvSpPr>
        <p:spPr>
          <a:xfrm>
            <a:off x="4872050" y="166235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0"/>
          <p:cNvSpPr txBox="1"/>
          <p:nvPr/>
        </p:nvSpPr>
        <p:spPr>
          <a:xfrm>
            <a:off x="4814100" y="20281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541" name="Google Shape;541;p30"/>
          <p:cNvSpPr txBox="1"/>
          <p:nvPr/>
        </p:nvSpPr>
        <p:spPr>
          <a:xfrm>
            <a:off x="2416300" y="4791600"/>
            <a:ext cx="21903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"/>
          <p:cNvSpPr txBox="1"/>
          <p:nvPr/>
        </p:nvSpPr>
        <p:spPr>
          <a:xfrm>
            <a:off x="226000" y="1373150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901" y="1497900"/>
            <a:ext cx="841375" cy="1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0"/>
          <p:cNvSpPr txBox="1"/>
          <p:nvPr/>
        </p:nvSpPr>
        <p:spPr>
          <a:xfrm>
            <a:off x="2495675" y="1707450"/>
            <a:ext cx="17805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30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4427975" y="3336927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0"/>
          <p:cNvSpPr txBox="1"/>
          <p:nvPr/>
        </p:nvSpPr>
        <p:spPr>
          <a:xfrm>
            <a:off x="4375925" y="3313063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7" name="Google Shape;547;p30"/>
          <p:cNvCxnSpPr/>
          <p:nvPr/>
        </p:nvCxnSpPr>
        <p:spPr>
          <a:xfrm rot="10800000">
            <a:off x="4067250" y="2379625"/>
            <a:ext cx="12522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30"/>
          <p:cNvSpPr/>
          <p:nvPr/>
        </p:nvSpPr>
        <p:spPr>
          <a:xfrm>
            <a:off x="5666425" y="2306900"/>
            <a:ext cx="768000" cy="22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30"/>
          <p:cNvCxnSpPr/>
          <p:nvPr/>
        </p:nvCxnSpPr>
        <p:spPr>
          <a:xfrm flipH="1">
            <a:off x="2137925" y="2446675"/>
            <a:ext cx="2973000" cy="20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0" name="Google Shape;550;p30"/>
          <p:cNvPicPr preferRelativeResize="0"/>
          <p:nvPr/>
        </p:nvPicPr>
        <p:blipFill rotWithShape="1">
          <a:blip r:embed="rId7">
            <a:alphaModFix/>
          </a:blip>
          <a:srcRect b="92178" l="75210" r="15146" t="844"/>
          <a:stretch/>
        </p:blipFill>
        <p:spPr>
          <a:xfrm>
            <a:off x="4862015" y="1448500"/>
            <a:ext cx="624972" cy="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400" y="4510100"/>
            <a:ext cx="1656500" cy="80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30"/>
          <p:cNvCxnSpPr/>
          <p:nvPr/>
        </p:nvCxnSpPr>
        <p:spPr>
          <a:xfrm>
            <a:off x="5444825" y="2521750"/>
            <a:ext cx="658500" cy="10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30"/>
          <p:cNvSpPr txBox="1"/>
          <p:nvPr/>
        </p:nvSpPr>
        <p:spPr>
          <a:xfrm>
            <a:off x="835850" y="49217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554" name="Google Shape;55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2651" y="2390825"/>
            <a:ext cx="841375" cy="6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0"/>
          <p:cNvSpPr txBox="1"/>
          <p:nvPr/>
        </p:nvSpPr>
        <p:spPr>
          <a:xfrm>
            <a:off x="935900" y="2615675"/>
            <a:ext cx="2774100" cy="26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" name="Google Shape;560;p3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건의사항 조회 화면(ALL_09_01)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/>
                        <a:t>이 작성한 게시글이거나 관리자 권한이 있는 경우 표시, 건의사항 수정 화면(USR_05_02)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/>
                        <a:t>이 작성한 게시글</a:t>
                      </a:r>
                      <a:r>
                        <a:rPr lang="ko-KR" sz="1000"/>
                        <a:t>이거나 관리자 권한이 있는 경우</a:t>
                      </a:r>
                      <a:r>
                        <a:rPr lang="ko-KR" sz="1000"/>
                        <a:t> 표시,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</a:t>
                      </a:r>
                      <a:r>
                        <a:rPr lang="ko-KR" sz="1000"/>
                        <a:t>글이 삭제되며 </a:t>
                      </a:r>
                      <a:r>
                        <a:rPr lang="ko-KR" sz="1000"/>
                        <a:t>건의사항 조회 화면 (ALL_09_01)으로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61" name="Google Shape;5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3" y="1427350"/>
            <a:ext cx="6379374" cy="38681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2" name="Google Shape;562;p3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9.2, 9.2.2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563" name="Google Shape;563;p31"/>
          <p:cNvSpPr txBox="1"/>
          <p:nvPr/>
        </p:nvSpPr>
        <p:spPr>
          <a:xfrm>
            <a:off x="834313" y="4620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64" name="Google Shape;564;p31"/>
          <p:cNvSpPr txBox="1"/>
          <p:nvPr/>
        </p:nvSpPr>
        <p:spPr>
          <a:xfrm>
            <a:off x="4859888" y="4620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endParaRPr/>
          </a:p>
        </p:txBody>
      </p:sp>
      <p:sp>
        <p:nvSpPr>
          <p:cNvPr id="565" name="Google Shape;565;p31"/>
          <p:cNvSpPr txBox="1"/>
          <p:nvPr/>
        </p:nvSpPr>
        <p:spPr>
          <a:xfrm>
            <a:off x="5494000" y="46185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566" name="Google Shape;566;p31"/>
          <p:cNvSpPr txBox="1"/>
          <p:nvPr/>
        </p:nvSpPr>
        <p:spPr>
          <a:xfrm>
            <a:off x="2637250" y="21170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cxnSp>
        <p:nvCxnSpPr>
          <p:cNvPr id="567" name="Google Shape;567;p31"/>
          <p:cNvCxnSpPr>
            <a:stCxn id="565" idx="0"/>
          </p:cNvCxnSpPr>
          <p:nvPr/>
        </p:nvCxnSpPr>
        <p:spPr>
          <a:xfrm rot="10800000">
            <a:off x="4037500" y="2571000"/>
            <a:ext cx="1613700" cy="20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31"/>
          <p:cNvSpPr txBox="1"/>
          <p:nvPr/>
        </p:nvSpPr>
        <p:spPr>
          <a:xfrm>
            <a:off x="3343875" y="21170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1"/>
          <p:cNvSpPr txBox="1"/>
          <p:nvPr/>
        </p:nvSpPr>
        <p:spPr>
          <a:xfrm>
            <a:off x="226000" y="1373150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1"/>
          <p:cNvSpPr txBox="1"/>
          <p:nvPr/>
        </p:nvSpPr>
        <p:spPr>
          <a:xfrm>
            <a:off x="3412650" y="2243750"/>
            <a:ext cx="624900" cy="18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31"/>
          <p:cNvPicPr preferRelativeResize="0"/>
          <p:nvPr/>
        </p:nvPicPr>
        <p:blipFill rotWithShape="1">
          <a:blip r:embed="rId4">
            <a:alphaModFix/>
          </a:blip>
          <a:srcRect b="92178" l="75210" r="15146" t="844"/>
          <a:stretch/>
        </p:blipFill>
        <p:spPr>
          <a:xfrm>
            <a:off x="5020398" y="1427350"/>
            <a:ext cx="464478" cy="2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" name="Google Shape;97;p1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① 영화(랭킹 조회) 화면 (ALL_03_01)으로 이동 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② 영화 예매, 상영 시간표 탭 드롭다운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③ 예매(영화,시간, 날짜선택) 화면 (USR_03)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④ 상영시간표 조회 화면(ALL_04)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⑤ 리뷰 조회 화면(ALL_05_01)으로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⑥ 기프티콘 조회 화면(ALL_06_01)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⑦ 건의사항 조회 화면(ALL_09_01)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⑧ 공지사항 조회 화면(ALL_07_01)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⑨ 습득물 조회 화면(ALL_08_01) 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⑩ </a:t>
                      </a:r>
                      <a:r>
                        <a:rPr lang="ko-KR" sz="900"/>
                        <a:t>회원가입 화면(ALL_01)</a:t>
                      </a: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⑪ </a:t>
                      </a:r>
                      <a:r>
                        <a:rPr lang="ko-KR" sz="900"/>
                        <a:t>로그인 화면(ALL_02)</a:t>
                      </a: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⑫ 초기화면의 이미지는 영화 랭킹 1위부터 3위에 해당하는 포스터 출력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해당 영화/한줄평 상세보기 화면(ALL_03_02)으로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98" name="Google Shape;98;p1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422075"/>
                <a:gridCol w="1347250"/>
                <a:gridCol w="1646625"/>
                <a:gridCol w="2544775"/>
                <a:gridCol w="382900"/>
                <a:gridCol w="598775"/>
                <a:gridCol w="874400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1, 13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초기화면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9" name="Google Shape;99;p14"/>
          <p:cNvSpPr txBox="1"/>
          <p:nvPr/>
        </p:nvSpPr>
        <p:spPr>
          <a:xfrm>
            <a:off x="1652975" y="12251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063925" y="1225100"/>
            <a:ext cx="361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②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2063925" y="14612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③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2063925" y="16787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④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540875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⑤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2897750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⑥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3408900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⑦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3893863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⑧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4369438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⑨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5459675" y="1330725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⑩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060650" y="12620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⑪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774075" y="2036175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⑫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4845025" y="1537400"/>
            <a:ext cx="423600" cy="18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825" y="1537400"/>
            <a:ext cx="755483" cy="1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6" name="Google Shape;576;p3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ID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577" name="Google Shape;577;p3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회원 정보와 일치하는 경우 ‘회원님의 ID는 </a:t>
                      </a:r>
                      <a:r>
                        <a:rPr lang="ko-KR" sz="1000" u="sng">
                          <a:latin typeface="Arial"/>
                          <a:ea typeface="Arial"/>
                          <a:cs typeface="Arial"/>
                          <a:sym typeface="Arial"/>
                        </a:rPr>
                        <a:t>해당아이디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입니다.’ 알림창 나타남,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정보와 일치하지 않는 경우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로그인 화면(ALL_02)로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해당 알림창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78" name="Google Shape;5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511575"/>
            <a:ext cx="6085449" cy="37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023" y="3953498"/>
            <a:ext cx="1994825" cy="8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663" y="3953500"/>
            <a:ext cx="2013310" cy="8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32"/>
          <p:cNvCxnSpPr/>
          <p:nvPr/>
        </p:nvCxnSpPr>
        <p:spPr>
          <a:xfrm flipH="1">
            <a:off x="2370875" y="3395875"/>
            <a:ext cx="869700" cy="48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32"/>
          <p:cNvCxnSpPr/>
          <p:nvPr/>
        </p:nvCxnSpPr>
        <p:spPr>
          <a:xfrm>
            <a:off x="3903175" y="3395875"/>
            <a:ext cx="1045800" cy="4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32"/>
          <p:cNvSpPr txBox="1"/>
          <p:nvPr/>
        </p:nvSpPr>
        <p:spPr>
          <a:xfrm>
            <a:off x="1431638" y="4393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98" y="1545825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2"/>
          <p:cNvSpPr/>
          <p:nvPr/>
        </p:nvSpPr>
        <p:spPr>
          <a:xfrm>
            <a:off x="2513600" y="2450300"/>
            <a:ext cx="2373000" cy="5988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2"/>
          <p:cNvSpPr txBox="1"/>
          <p:nvPr/>
        </p:nvSpPr>
        <p:spPr>
          <a:xfrm>
            <a:off x="4571988" y="4393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587" name="Google Shape;587;p32"/>
          <p:cNvSpPr txBox="1"/>
          <p:nvPr/>
        </p:nvSpPr>
        <p:spPr>
          <a:xfrm>
            <a:off x="250150" y="1545825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7250" y="1604850"/>
            <a:ext cx="869700" cy="2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2"/>
          <p:cNvSpPr txBox="1"/>
          <p:nvPr/>
        </p:nvSpPr>
        <p:spPr>
          <a:xfrm>
            <a:off x="3114763" y="30669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90" name="Google Shape;590;p32"/>
          <p:cNvSpPr txBox="1"/>
          <p:nvPr/>
        </p:nvSpPr>
        <p:spPr>
          <a:xfrm>
            <a:off x="250150" y="2857500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32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302200" y="287009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32"/>
          <p:cNvCxnSpPr/>
          <p:nvPr/>
        </p:nvCxnSpPr>
        <p:spPr>
          <a:xfrm flipH="1">
            <a:off x="2389775" y="3378050"/>
            <a:ext cx="850800" cy="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3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PW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598" name="Google Shape;598;p3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정보가 일치하는 경우 새로운 비밀번호를 입력받을 수 있는 모달창이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pw 형식에 맞지 않을 경우 ‘pw형식에 맞지 않습니다’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입력하지 않았을 경우 ‘내용을 입력해주세요’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비밀번호와 비밀번호 확인이 일치하지 않는 경우 ‘일치하지 않습니다’ 출력,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모든 형식과 패턴이 맞는 경우 ‘사용 가능한 비밀번호입니다.’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비밀번호가 수정되며, 로그인 화면(ALL_02)으로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초기화면(ALL_00)으로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99" name="Google Shape;5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502000"/>
            <a:ext cx="6006375" cy="37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825" y="3865650"/>
            <a:ext cx="2334850" cy="146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631" y="3865650"/>
            <a:ext cx="1672891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33"/>
          <p:cNvCxnSpPr/>
          <p:nvPr/>
        </p:nvCxnSpPr>
        <p:spPr>
          <a:xfrm flipH="1">
            <a:off x="2453825" y="3747875"/>
            <a:ext cx="3312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33"/>
          <p:cNvCxnSpPr/>
          <p:nvPr/>
        </p:nvCxnSpPr>
        <p:spPr>
          <a:xfrm>
            <a:off x="3074925" y="3944600"/>
            <a:ext cx="5901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33"/>
          <p:cNvSpPr txBox="1"/>
          <p:nvPr/>
        </p:nvSpPr>
        <p:spPr>
          <a:xfrm>
            <a:off x="2899063" y="33277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05" name="Google Shape;605;p33"/>
          <p:cNvSpPr txBox="1"/>
          <p:nvPr/>
        </p:nvSpPr>
        <p:spPr>
          <a:xfrm>
            <a:off x="3390388" y="47723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06" name="Google Shape;606;p33"/>
          <p:cNvSpPr txBox="1"/>
          <p:nvPr/>
        </p:nvSpPr>
        <p:spPr>
          <a:xfrm>
            <a:off x="4378700" y="4891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07" name="Google Shape;607;p33"/>
          <p:cNvSpPr txBox="1"/>
          <p:nvPr/>
        </p:nvSpPr>
        <p:spPr>
          <a:xfrm>
            <a:off x="3400988" y="3302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608" name="Google Shape;60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73" y="1570500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3"/>
          <p:cNvSpPr/>
          <p:nvPr/>
        </p:nvSpPr>
        <p:spPr>
          <a:xfrm>
            <a:off x="2381200" y="2473250"/>
            <a:ext cx="2373000" cy="976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3"/>
          <p:cNvSpPr txBox="1"/>
          <p:nvPr/>
        </p:nvSpPr>
        <p:spPr>
          <a:xfrm>
            <a:off x="297875" y="1487900"/>
            <a:ext cx="6289200" cy="5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4512" y="1597649"/>
            <a:ext cx="813785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3"/>
          <p:cNvSpPr txBox="1"/>
          <p:nvPr/>
        </p:nvSpPr>
        <p:spPr>
          <a:xfrm>
            <a:off x="690025" y="3836600"/>
            <a:ext cx="1772100" cy="79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643" y="3606451"/>
            <a:ext cx="696831" cy="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3"/>
          <p:cNvSpPr txBox="1"/>
          <p:nvPr/>
        </p:nvSpPr>
        <p:spPr>
          <a:xfrm>
            <a:off x="250150" y="2857500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33"/>
          <p:cNvPicPr preferRelativeResize="0"/>
          <p:nvPr/>
        </p:nvPicPr>
        <p:blipFill rotWithShape="1">
          <a:blip r:embed="rId9">
            <a:alphaModFix/>
          </a:blip>
          <a:srcRect b="83157" l="24543" r="50237" t="8800"/>
          <a:stretch/>
        </p:blipFill>
        <p:spPr>
          <a:xfrm>
            <a:off x="302200" y="287009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33"/>
          <p:cNvCxnSpPr/>
          <p:nvPr/>
        </p:nvCxnSpPr>
        <p:spPr>
          <a:xfrm rot="10800000">
            <a:off x="2389825" y="3474675"/>
            <a:ext cx="3930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33"/>
          <p:cNvCxnSpPr/>
          <p:nvPr/>
        </p:nvCxnSpPr>
        <p:spPr>
          <a:xfrm rot="10800000">
            <a:off x="405525" y="3697850"/>
            <a:ext cx="0" cy="15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33"/>
          <p:cNvCxnSpPr/>
          <p:nvPr/>
        </p:nvCxnSpPr>
        <p:spPr>
          <a:xfrm flipH="1" rot="10800000">
            <a:off x="413800" y="5202950"/>
            <a:ext cx="3498300" cy="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33"/>
          <p:cNvSpPr txBox="1"/>
          <p:nvPr/>
        </p:nvSpPr>
        <p:spPr>
          <a:xfrm>
            <a:off x="5054000" y="4933250"/>
            <a:ext cx="550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0" y="1567651"/>
            <a:ext cx="6325847" cy="36147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5" name="Google Shape;625;p3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626" name="Google Shape;626;p3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수정이 되고 리뷰글 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수정이 </a:t>
                      </a:r>
                      <a:r>
                        <a:rPr lang="ko-KR" sz="1000"/>
                        <a:t>취소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되고 </a:t>
                      </a:r>
                      <a:r>
                        <a:rPr lang="ko-KR" sz="1000"/>
                        <a:t>리뷰글 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27" name="Google Shape;627;p34"/>
          <p:cNvSpPr txBox="1"/>
          <p:nvPr/>
        </p:nvSpPr>
        <p:spPr>
          <a:xfrm>
            <a:off x="1309988" y="2326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28" name="Google Shape;628;p34"/>
          <p:cNvSpPr txBox="1"/>
          <p:nvPr/>
        </p:nvSpPr>
        <p:spPr>
          <a:xfrm>
            <a:off x="510328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29" name="Google Shape;629;p34"/>
          <p:cNvSpPr txBox="1"/>
          <p:nvPr/>
        </p:nvSpPr>
        <p:spPr>
          <a:xfrm>
            <a:off x="580233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630" name="Google Shape;6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50" y="4405175"/>
            <a:ext cx="702725" cy="31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34"/>
          <p:cNvCxnSpPr>
            <a:stCxn id="629" idx="3"/>
            <a:endCxn id="632" idx="2"/>
          </p:cNvCxnSpPr>
          <p:nvPr/>
        </p:nvCxnSpPr>
        <p:spPr>
          <a:xfrm rot="10800000">
            <a:off x="5441438" y="4013825"/>
            <a:ext cx="715500" cy="8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34"/>
          <p:cNvCxnSpPr/>
          <p:nvPr/>
        </p:nvCxnSpPr>
        <p:spPr>
          <a:xfrm rot="10800000">
            <a:off x="4818750" y="4687175"/>
            <a:ext cx="48900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4" name="Google Shape;6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738" y="2310988"/>
            <a:ext cx="8667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00" y="1606925"/>
            <a:ext cx="1047600" cy="29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34"/>
          <p:cNvCxnSpPr/>
          <p:nvPr/>
        </p:nvCxnSpPr>
        <p:spPr>
          <a:xfrm flipH="1" rot="10800000">
            <a:off x="803550" y="4624550"/>
            <a:ext cx="17136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34"/>
          <p:cNvCxnSpPr/>
          <p:nvPr/>
        </p:nvCxnSpPr>
        <p:spPr>
          <a:xfrm flipH="1" rot="10800000">
            <a:off x="1451300" y="3263450"/>
            <a:ext cx="1705500" cy="17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34"/>
          <p:cNvSpPr txBox="1"/>
          <p:nvPr/>
        </p:nvSpPr>
        <p:spPr>
          <a:xfrm>
            <a:off x="179500" y="3651350"/>
            <a:ext cx="308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endParaRPr/>
          </a:p>
        </p:txBody>
      </p:sp>
      <p:sp>
        <p:nvSpPr>
          <p:cNvPr id="639" name="Google Shape;639;p34"/>
          <p:cNvSpPr txBox="1"/>
          <p:nvPr/>
        </p:nvSpPr>
        <p:spPr>
          <a:xfrm>
            <a:off x="1225150" y="473637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②</a:t>
            </a:r>
            <a:endParaRPr/>
          </a:p>
        </p:txBody>
      </p:sp>
      <p:sp>
        <p:nvSpPr>
          <p:cNvPr id="640" name="Google Shape;640;p34"/>
          <p:cNvSpPr txBox="1"/>
          <p:nvPr/>
        </p:nvSpPr>
        <p:spPr>
          <a:xfrm>
            <a:off x="389850" y="469062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②</a:t>
            </a:r>
            <a:endParaRPr/>
          </a:p>
        </p:txBody>
      </p:sp>
      <p:sp>
        <p:nvSpPr>
          <p:cNvPr id="641" name="Google Shape;641;p34"/>
          <p:cNvSpPr txBox="1"/>
          <p:nvPr/>
        </p:nvSpPr>
        <p:spPr>
          <a:xfrm>
            <a:off x="221375" y="2801525"/>
            <a:ext cx="308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endParaRPr/>
          </a:p>
        </p:txBody>
      </p:sp>
      <p:sp>
        <p:nvSpPr>
          <p:cNvPr id="642" name="Google Shape;642;p34"/>
          <p:cNvSpPr txBox="1"/>
          <p:nvPr/>
        </p:nvSpPr>
        <p:spPr>
          <a:xfrm>
            <a:off x="3025650" y="2653900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43" name="Google Shape;643;p34"/>
          <p:cNvSpPr txBox="1"/>
          <p:nvPr/>
        </p:nvSpPr>
        <p:spPr>
          <a:xfrm>
            <a:off x="2604300" y="441522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644" name="Google Shape;644;p34"/>
          <p:cNvSpPr txBox="1"/>
          <p:nvPr/>
        </p:nvSpPr>
        <p:spPr>
          <a:xfrm>
            <a:off x="2282875" y="3964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cxnSp>
        <p:nvCxnSpPr>
          <p:cNvPr id="645" name="Google Shape;645;p34"/>
          <p:cNvCxnSpPr/>
          <p:nvPr/>
        </p:nvCxnSpPr>
        <p:spPr>
          <a:xfrm flipH="1" rot="10800000">
            <a:off x="1191175" y="4144350"/>
            <a:ext cx="10917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6" name="Google Shape;646;p34"/>
          <p:cNvCxnSpPr/>
          <p:nvPr/>
        </p:nvCxnSpPr>
        <p:spPr>
          <a:xfrm>
            <a:off x="1828600" y="4681863"/>
            <a:ext cx="2482500" cy="1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7" name="Google Shape;647;p34"/>
          <p:cNvCxnSpPr/>
          <p:nvPr/>
        </p:nvCxnSpPr>
        <p:spPr>
          <a:xfrm flipH="1" rot="10800000">
            <a:off x="1164600" y="3328425"/>
            <a:ext cx="802200" cy="12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34"/>
          <p:cNvSpPr txBox="1"/>
          <p:nvPr/>
        </p:nvSpPr>
        <p:spPr>
          <a:xfrm>
            <a:off x="563650" y="432207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649" name="Google Shape;649;p34"/>
          <p:cNvSpPr txBox="1"/>
          <p:nvPr/>
        </p:nvSpPr>
        <p:spPr>
          <a:xfrm>
            <a:off x="2235292" y="3844440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650" name="Google Shape;650;p34"/>
          <p:cNvSpPr txBox="1"/>
          <p:nvPr/>
        </p:nvSpPr>
        <p:spPr>
          <a:xfrm>
            <a:off x="1330242" y="432206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651" name="Google Shape;651;p34"/>
          <p:cNvSpPr txBox="1"/>
          <p:nvPr/>
        </p:nvSpPr>
        <p:spPr>
          <a:xfrm>
            <a:off x="4121817" y="487181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652" name="Google Shape;65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25" y="1373150"/>
            <a:ext cx="6480700" cy="39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34"/>
          <p:cNvSpPr txBox="1"/>
          <p:nvPr/>
        </p:nvSpPr>
        <p:spPr>
          <a:xfrm>
            <a:off x="778950" y="4140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654" name="Google Shape;654;p34"/>
          <p:cNvSpPr/>
          <p:nvPr/>
        </p:nvSpPr>
        <p:spPr>
          <a:xfrm>
            <a:off x="45650" y="1373150"/>
            <a:ext cx="6792600" cy="63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4"/>
          <p:cNvSpPr txBox="1"/>
          <p:nvPr/>
        </p:nvSpPr>
        <p:spPr>
          <a:xfrm>
            <a:off x="1423263" y="4199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 </a:t>
            </a:r>
            <a:endParaRPr/>
          </a:p>
        </p:txBody>
      </p:sp>
      <p:sp>
        <p:nvSpPr>
          <p:cNvPr id="656" name="Google Shape;656;p34"/>
          <p:cNvSpPr txBox="1"/>
          <p:nvPr/>
        </p:nvSpPr>
        <p:spPr>
          <a:xfrm>
            <a:off x="2235288" y="3774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657" name="Google Shape;657;p34"/>
          <p:cNvSpPr txBox="1"/>
          <p:nvPr/>
        </p:nvSpPr>
        <p:spPr>
          <a:xfrm>
            <a:off x="4302263" y="4680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658" name="Google Shape;65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7475" y="2582875"/>
            <a:ext cx="1899525" cy="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34"/>
          <p:cNvCxnSpPr/>
          <p:nvPr/>
        </p:nvCxnSpPr>
        <p:spPr>
          <a:xfrm flipH="1" rot="10800000">
            <a:off x="1139725" y="3222275"/>
            <a:ext cx="136920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34"/>
          <p:cNvCxnSpPr>
            <a:endCxn id="656" idx="1"/>
          </p:cNvCxnSpPr>
          <p:nvPr/>
        </p:nvCxnSpPr>
        <p:spPr>
          <a:xfrm flipH="1" rot="10800000">
            <a:off x="1123188" y="3930400"/>
            <a:ext cx="1112100" cy="5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34"/>
          <p:cNvCxnSpPr/>
          <p:nvPr/>
        </p:nvCxnSpPr>
        <p:spPr>
          <a:xfrm>
            <a:off x="1967850" y="4673675"/>
            <a:ext cx="21810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34"/>
          <p:cNvSpPr/>
          <p:nvPr/>
        </p:nvSpPr>
        <p:spPr>
          <a:xfrm>
            <a:off x="771475" y="2495800"/>
            <a:ext cx="5043300" cy="17973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4"/>
          <p:cNvSpPr/>
          <p:nvPr/>
        </p:nvSpPr>
        <p:spPr>
          <a:xfrm>
            <a:off x="2634125" y="2594225"/>
            <a:ext cx="1838700" cy="85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3129800" y="4056500"/>
            <a:ext cx="759600" cy="29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5103300" y="5034575"/>
            <a:ext cx="702600" cy="24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0" name="Google Shape;670;p3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내 정보 수정 화면</a:t>
                      </a:r>
                      <a:r>
                        <a:rPr lang="ko-KR" sz="1000"/>
                        <a:t>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USR_02_02_01)이 팝업으로 뜸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비밀번호를 입력받을 수 있는 모달창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회원 정보와 비밀번호가 일치하는 경우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회원 탈퇴가 되며, 초기화면(ALL_00)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 예매 내역 화면(USR_02_06)을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리뷰 조회 화면(ALL_05_01)을 초록 선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⑦ 내 한줄평 조회 화면(USR_02_05)을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⑧ 내 기프티콘 조회 화면(USR_02_04)을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⑨ 건의사항 조회 화면(ALL_09_01)을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71" name="Google Shape;6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5"/>
          <p:cNvSpPr/>
          <p:nvPr/>
        </p:nvSpPr>
        <p:spPr>
          <a:xfrm>
            <a:off x="2002775" y="2184575"/>
            <a:ext cx="4273200" cy="2514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73" name="Google Shape;673;p3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11, 11.1, 11.1.1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674" name="Google Shape;674;p35"/>
          <p:cNvSpPr txBox="1"/>
          <p:nvPr/>
        </p:nvSpPr>
        <p:spPr>
          <a:xfrm>
            <a:off x="2640000" y="38333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75" name="Google Shape;675;p35"/>
          <p:cNvSpPr txBox="1"/>
          <p:nvPr/>
        </p:nvSpPr>
        <p:spPr>
          <a:xfrm>
            <a:off x="4548600" y="26388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676" name="Google Shape;676;p35"/>
          <p:cNvSpPr/>
          <p:nvPr/>
        </p:nvSpPr>
        <p:spPr>
          <a:xfrm>
            <a:off x="500200" y="2226825"/>
            <a:ext cx="1130100" cy="247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5"/>
          <p:cNvSpPr/>
          <p:nvPr/>
        </p:nvSpPr>
        <p:spPr>
          <a:xfrm>
            <a:off x="385550" y="1437500"/>
            <a:ext cx="62097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5"/>
          <p:cNvSpPr txBox="1"/>
          <p:nvPr/>
        </p:nvSpPr>
        <p:spPr>
          <a:xfrm>
            <a:off x="3345750" y="38135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679" name="Google Shape;679;p35"/>
          <p:cNvSpPr txBox="1"/>
          <p:nvPr/>
        </p:nvSpPr>
        <p:spPr>
          <a:xfrm>
            <a:off x="4572000" y="44240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5"/>
          <p:cNvSpPr/>
          <p:nvPr/>
        </p:nvSpPr>
        <p:spPr>
          <a:xfrm>
            <a:off x="5586575" y="4674625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1" name="Google Shape;681;p35"/>
          <p:cNvCxnSpPr/>
          <p:nvPr/>
        </p:nvCxnSpPr>
        <p:spPr>
          <a:xfrm>
            <a:off x="5120075" y="3259525"/>
            <a:ext cx="288300" cy="8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2" name="Google Shape;682;p35"/>
          <p:cNvCxnSpPr>
            <a:stCxn id="678" idx="3"/>
          </p:cNvCxnSpPr>
          <p:nvPr/>
        </p:nvCxnSpPr>
        <p:spPr>
          <a:xfrm flipH="1" rot="10800000">
            <a:off x="3874350" y="2548625"/>
            <a:ext cx="419400" cy="14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35"/>
          <p:cNvSpPr/>
          <p:nvPr/>
        </p:nvSpPr>
        <p:spPr>
          <a:xfrm>
            <a:off x="5586575" y="2674825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35"/>
          <p:cNvPicPr preferRelativeResize="0"/>
          <p:nvPr/>
        </p:nvPicPr>
        <p:blipFill rotWithShape="1">
          <a:blip r:embed="rId4">
            <a:alphaModFix/>
          </a:blip>
          <a:srcRect b="83157" l="24543" r="50237" t="8800"/>
          <a:stretch/>
        </p:blipFill>
        <p:spPr>
          <a:xfrm>
            <a:off x="1680338" y="1888175"/>
            <a:ext cx="1705500" cy="729636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5"/>
          <p:cNvSpPr/>
          <p:nvPr/>
        </p:nvSpPr>
        <p:spPr>
          <a:xfrm>
            <a:off x="1676300" y="1870638"/>
            <a:ext cx="17136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1676300" y="4241651"/>
            <a:ext cx="1713600" cy="86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850" y="4271200"/>
            <a:ext cx="1656500" cy="80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p35"/>
          <p:cNvCxnSpPr>
            <a:endCxn id="685" idx="3"/>
          </p:cNvCxnSpPr>
          <p:nvPr/>
        </p:nvCxnSpPr>
        <p:spPr>
          <a:xfrm rot="10800000">
            <a:off x="3389900" y="2252988"/>
            <a:ext cx="127200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p35"/>
          <p:cNvCxnSpPr>
            <a:endCxn id="687" idx="3"/>
          </p:cNvCxnSpPr>
          <p:nvPr/>
        </p:nvCxnSpPr>
        <p:spPr>
          <a:xfrm flipH="1">
            <a:off x="3361349" y="3009875"/>
            <a:ext cx="1452900" cy="16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35"/>
          <p:cNvSpPr txBox="1"/>
          <p:nvPr/>
        </p:nvSpPr>
        <p:spPr>
          <a:xfrm>
            <a:off x="734350" y="33452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sp>
        <p:nvSpPr>
          <p:cNvPr id="691" name="Google Shape;691;p35"/>
          <p:cNvSpPr txBox="1"/>
          <p:nvPr/>
        </p:nvSpPr>
        <p:spPr>
          <a:xfrm>
            <a:off x="703675" y="285750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692" name="Google Shape;692;p35"/>
          <p:cNvSpPr txBox="1"/>
          <p:nvPr/>
        </p:nvSpPr>
        <p:spPr>
          <a:xfrm>
            <a:off x="703675" y="30986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693" name="Google Shape;693;p35"/>
          <p:cNvSpPr txBox="1"/>
          <p:nvPr/>
        </p:nvSpPr>
        <p:spPr>
          <a:xfrm>
            <a:off x="703675" y="35915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sp>
        <p:nvSpPr>
          <p:cNvPr id="694" name="Google Shape;694;p35"/>
          <p:cNvSpPr txBox="1"/>
          <p:nvPr/>
        </p:nvSpPr>
        <p:spPr>
          <a:xfrm>
            <a:off x="703675" y="38693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⑨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6"/>
          <p:cNvPicPr preferRelativeResize="0"/>
          <p:nvPr/>
        </p:nvPicPr>
        <p:blipFill rotWithShape="1">
          <a:blip r:embed="rId3">
            <a:alphaModFix/>
          </a:blip>
          <a:srcRect b="0" l="0" r="0" t="17136"/>
          <a:stretch/>
        </p:blipFill>
        <p:spPr>
          <a:xfrm>
            <a:off x="238950" y="1548350"/>
            <a:ext cx="6480726" cy="3328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0" name="Google Shape;700;p3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11.1.2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01" name="Google Shape;701;p36"/>
          <p:cNvSpPr txBox="1"/>
          <p:nvPr/>
        </p:nvSpPr>
        <p:spPr>
          <a:xfrm>
            <a:off x="3612075" y="38755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702" name="Google Shape;702;p36"/>
          <p:cNvSpPr txBox="1"/>
          <p:nvPr/>
        </p:nvSpPr>
        <p:spPr>
          <a:xfrm>
            <a:off x="3133925" y="2748050"/>
            <a:ext cx="1631100" cy="12009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6"/>
          <p:cNvSpPr txBox="1"/>
          <p:nvPr/>
        </p:nvSpPr>
        <p:spPr>
          <a:xfrm>
            <a:off x="2785150" y="38481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cxnSp>
        <p:nvCxnSpPr>
          <p:cNvPr id="704" name="Google Shape;704;p36"/>
          <p:cNvCxnSpPr>
            <a:stCxn id="703" idx="2"/>
          </p:cNvCxnSpPr>
          <p:nvPr/>
        </p:nvCxnSpPr>
        <p:spPr>
          <a:xfrm flipH="1">
            <a:off x="2408950" y="4248025"/>
            <a:ext cx="640500" cy="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Google Shape;705;p36"/>
          <p:cNvSpPr txBox="1"/>
          <p:nvPr/>
        </p:nvSpPr>
        <p:spPr>
          <a:xfrm>
            <a:off x="858650" y="41512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706" name="Google Shape;706;p36"/>
          <p:cNvSpPr/>
          <p:nvPr/>
        </p:nvSpPr>
        <p:spPr>
          <a:xfrm>
            <a:off x="1184425" y="4351650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6"/>
          <p:cNvSpPr txBox="1"/>
          <p:nvPr/>
        </p:nvSpPr>
        <p:spPr>
          <a:xfrm>
            <a:off x="806600" y="20620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708" name="Google Shape;7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924" y="3372000"/>
            <a:ext cx="1614625" cy="274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9" name="Google Shape;709;p3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</a:t>
                      </a:r>
                      <a:r>
                        <a:rPr lang="ko-KR" sz="1000"/>
                        <a:t>해당 창이 종료됨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모두 입력했다면 수정하시겠습니까? 알림창 나타남, 입력하지 않은 항목이 있는 경우 오른쪽에 ‘필수 항목입니다’ 출력, 이메일이 중복된 경우 ‘이미 사용 중인 email 입니다’  출력, 사용 중인 이메일이 없다면 ‘사용 가능한 email입니다’ 출력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회원 정보가 수정되며 </a:t>
                      </a:r>
                      <a:r>
                        <a:rPr lang="ko-KR" sz="1000"/>
                        <a:t>해당 창이 종료됨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10" name="Google Shape;7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950" y="1605190"/>
            <a:ext cx="2057400" cy="2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5" name="Google Shape;715;p3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내 기프티콘 상세보기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r>
                        <a:rPr lang="ko-KR" sz="1000">
                          <a:highlight>
                            <a:srgbClr val="EFEFE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 팝업으로 뜸</a:t>
                      </a:r>
                      <a:endParaRPr sz="1000"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16" name="Google Shape;7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50" y="1461025"/>
            <a:ext cx="6207300" cy="3829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7" name="Google Shape;717;p3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11, 11.5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18" name="Google Shape;718;p37"/>
          <p:cNvSpPr txBox="1"/>
          <p:nvPr/>
        </p:nvSpPr>
        <p:spPr>
          <a:xfrm>
            <a:off x="1725438" y="2291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19" name="Google Shape;719;p37"/>
          <p:cNvSpPr/>
          <p:nvPr/>
        </p:nvSpPr>
        <p:spPr>
          <a:xfrm>
            <a:off x="342350" y="1414075"/>
            <a:ext cx="6207300" cy="4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7"/>
          <p:cNvSpPr/>
          <p:nvPr/>
        </p:nvSpPr>
        <p:spPr>
          <a:xfrm>
            <a:off x="3000250" y="4679450"/>
            <a:ext cx="2086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7"/>
          <p:cNvSpPr/>
          <p:nvPr/>
        </p:nvSpPr>
        <p:spPr>
          <a:xfrm>
            <a:off x="342350" y="2189975"/>
            <a:ext cx="1157700" cy="213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875" y="4071100"/>
            <a:ext cx="469575" cy="1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304" y="4275900"/>
            <a:ext cx="420146" cy="1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7"/>
          <p:cNvSpPr/>
          <p:nvPr/>
        </p:nvSpPr>
        <p:spPr>
          <a:xfrm>
            <a:off x="1637425" y="2071500"/>
            <a:ext cx="4704000" cy="2991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9" name="Google Shape;729;p3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해당 화면이 종료됨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만료기간 일주일 전이면서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미사용 기프티콘인 경우 표시되고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이미 연장한 경우 ‘연장완료’라는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회색버튼으로 생성되고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 불가능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기프티콘의 유효기간이 1회에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한하여 한 달 연장되고 만료일자가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수정됨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미사용 기프티콘인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환불창(외부 결제 모듈 연동)으로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이동 후 환불 처리를 완료하면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기프티콘이 환불된 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내 기프티콘 조회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USR_04_04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이동하고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현재상태는 ‘환불완료’로 변경됨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30" name="Google Shape;7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25" y="1428750"/>
            <a:ext cx="5875200" cy="3892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1" name="Google Shape;731;p3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/>
                        <a:t>11.5.1, 11.5.1.1, 11.5.1.2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32" name="Google Shape;732;p38"/>
          <p:cNvSpPr txBox="1"/>
          <p:nvPr/>
        </p:nvSpPr>
        <p:spPr>
          <a:xfrm>
            <a:off x="4328475" y="4444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33" name="Google Shape;733;p38"/>
          <p:cNvSpPr txBox="1"/>
          <p:nvPr/>
        </p:nvSpPr>
        <p:spPr>
          <a:xfrm>
            <a:off x="1870013" y="4444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734" name="Google Shape;734;p38"/>
          <p:cNvCxnSpPr/>
          <p:nvPr/>
        </p:nvCxnSpPr>
        <p:spPr>
          <a:xfrm rot="10800000">
            <a:off x="1547525" y="4036325"/>
            <a:ext cx="261600" cy="6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35" name="Google Shape;735;p38"/>
          <p:cNvGrpSpPr/>
          <p:nvPr/>
        </p:nvGrpSpPr>
        <p:grpSpPr>
          <a:xfrm>
            <a:off x="357700" y="3329525"/>
            <a:ext cx="1583950" cy="706725"/>
            <a:chOff x="469025" y="3370525"/>
            <a:chExt cx="1583950" cy="706725"/>
          </a:xfrm>
        </p:grpSpPr>
        <p:pic>
          <p:nvPicPr>
            <p:cNvPr id="736" name="Google Shape;73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025" y="3370525"/>
              <a:ext cx="1583950" cy="706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38"/>
            <p:cNvSpPr/>
            <p:nvPr/>
          </p:nvSpPr>
          <p:spPr>
            <a:xfrm>
              <a:off x="1276100" y="3787975"/>
              <a:ext cx="730800" cy="23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38"/>
          <p:cNvGrpSpPr/>
          <p:nvPr/>
        </p:nvGrpSpPr>
        <p:grpSpPr>
          <a:xfrm>
            <a:off x="1999974" y="3623199"/>
            <a:ext cx="1583950" cy="684951"/>
            <a:chOff x="4967624" y="4268174"/>
            <a:chExt cx="1583950" cy="684951"/>
          </a:xfrm>
        </p:grpSpPr>
        <p:pic>
          <p:nvPicPr>
            <p:cNvPr id="739" name="Google Shape;739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67624" y="4268174"/>
              <a:ext cx="1583950" cy="684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Google Shape;740;p38"/>
            <p:cNvSpPr/>
            <p:nvPr/>
          </p:nvSpPr>
          <p:spPr>
            <a:xfrm>
              <a:off x="5783575" y="4676125"/>
              <a:ext cx="730800" cy="23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38"/>
          <p:cNvSpPr txBox="1"/>
          <p:nvPr/>
        </p:nvSpPr>
        <p:spPr>
          <a:xfrm>
            <a:off x="394825" y="3725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742" name="Google Shape;742;p38"/>
          <p:cNvSpPr txBox="1"/>
          <p:nvPr/>
        </p:nvSpPr>
        <p:spPr>
          <a:xfrm>
            <a:off x="2046375" y="3940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743" name="Google Shape;743;p38"/>
          <p:cNvSpPr txBox="1"/>
          <p:nvPr/>
        </p:nvSpPr>
        <p:spPr>
          <a:xfrm>
            <a:off x="3136538" y="44441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cxnSp>
        <p:nvCxnSpPr>
          <p:cNvPr id="744" name="Google Shape;744;p38"/>
          <p:cNvCxnSpPr>
            <a:stCxn id="743" idx="1"/>
          </p:cNvCxnSpPr>
          <p:nvPr/>
        </p:nvCxnSpPr>
        <p:spPr>
          <a:xfrm rot="10800000">
            <a:off x="2922338" y="4360338"/>
            <a:ext cx="2142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9" name="Google Shape;749;p3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11.4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한줄평 조회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750" name="Google Shape;750;p3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751" name="Google Shape;751;p39"/>
          <p:cNvSpPr txBox="1"/>
          <p:nvPr/>
        </p:nvSpPr>
        <p:spPr>
          <a:xfrm>
            <a:off x="2070675" y="4895750"/>
            <a:ext cx="492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39"/>
          <p:cNvPicPr preferRelativeResize="0"/>
          <p:nvPr/>
        </p:nvPicPr>
        <p:blipFill rotWithShape="1">
          <a:blip r:embed="rId3">
            <a:alphaModFix/>
          </a:blip>
          <a:srcRect b="48501" l="0" r="0" t="0"/>
          <a:stretch/>
        </p:blipFill>
        <p:spPr>
          <a:xfrm>
            <a:off x="179500" y="1385925"/>
            <a:ext cx="6480726" cy="400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39"/>
          <p:cNvSpPr/>
          <p:nvPr/>
        </p:nvSpPr>
        <p:spPr>
          <a:xfrm>
            <a:off x="128925" y="1306675"/>
            <a:ext cx="6581700" cy="56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9"/>
          <p:cNvSpPr/>
          <p:nvPr/>
        </p:nvSpPr>
        <p:spPr>
          <a:xfrm>
            <a:off x="238400" y="2145550"/>
            <a:ext cx="980400" cy="20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9"/>
          <p:cNvSpPr/>
          <p:nvPr/>
        </p:nvSpPr>
        <p:spPr>
          <a:xfrm>
            <a:off x="2186325" y="4943000"/>
            <a:ext cx="3271500" cy="37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39"/>
          <p:cNvPicPr preferRelativeResize="0"/>
          <p:nvPr/>
        </p:nvPicPr>
        <p:blipFill rotWithShape="1">
          <a:blip r:embed="rId4">
            <a:alphaModFix/>
          </a:blip>
          <a:srcRect b="73264" l="50000" r="24902" t="18420"/>
          <a:stretch/>
        </p:blipFill>
        <p:spPr>
          <a:xfrm>
            <a:off x="2737777" y="2238425"/>
            <a:ext cx="1690200" cy="75126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39"/>
          <p:cNvSpPr/>
          <p:nvPr/>
        </p:nvSpPr>
        <p:spPr>
          <a:xfrm>
            <a:off x="2737650" y="2207300"/>
            <a:ext cx="1690200" cy="75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8" name="Google Shape;758;p39"/>
          <p:cNvCxnSpPr/>
          <p:nvPr/>
        </p:nvCxnSpPr>
        <p:spPr>
          <a:xfrm flipH="1">
            <a:off x="4288525" y="2401275"/>
            <a:ext cx="1469400" cy="1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9" name="Google Shape;759;p39"/>
          <p:cNvPicPr preferRelativeResize="0"/>
          <p:nvPr/>
        </p:nvPicPr>
        <p:blipFill rotWithShape="1">
          <a:blip r:embed="rId5">
            <a:alphaModFix/>
          </a:blip>
          <a:srcRect b="45935" l="25329" r="37843" t="44270"/>
          <a:stretch/>
        </p:blipFill>
        <p:spPr>
          <a:xfrm>
            <a:off x="2361125" y="3355038"/>
            <a:ext cx="2294028" cy="91607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9"/>
          <p:cNvSpPr/>
          <p:nvPr/>
        </p:nvSpPr>
        <p:spPr>
          <a:xfrm>
            <a:off x="2323772" y="3355076"/>
            <a:ext cx="2248200" cy="91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9"/>
          <p:cNvSpPr/>
          <p:nvPr/>
        </p:nvSpPr>
        <p:spPr>
          <a:xfrm>
            <a:off x="179500" y="4445125"/>
            <a:ext cx="16902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39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240251" y="4491925"/>
            <a:ext cx="1568700" cy="671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p39"/>
          <p:cNvCxnSpPr/>
          <p:nvPr/>
        </p:nvCxnSpPr>
        <p:spPr>
          <a:xfrm flipH="1">
            <a:off x="4322600" y="2375650"/>
            <a:ext cx="692100" cy="11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4" name="Google Shape;764;p39"/>
          <p:cNvPicPr preferRelativeResize="0"/>
          <p:nvPr/>
        </p:nvPicPr>
        <p:blipFill rotWithShape="1">
          <a:blip r:embed="rId3">
            <a:alphaModFix/>
          </a:blip>
          <a:srcRect b="95695" l="75794" r="15219" t="1429"/>
          <a:stretch/>
        </p:blipFill>
        <p:spPr>
          <a:xfrm>
            <a:off x="4866958" y="1501940"/>
            <a:ext cx="582324" cy="22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39"/>
          <p:cNvCxnSpPr/>
          <p:nvPr/>
        </p:nvCxnSpPr>
        <p:spPr>
          <a:xfrm flipH="1">
            <a:off x="1590575" y="4047925"/>
            <a:ext cx="142530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6" name="Google Shape;766;p39"/>
          <p:cNvSpPr/>
          <p:nvPr/>
        </p:nvSpPr>
        <p:spPr>
          <a:xfrm>
            <a:off x="1283175" y="1901950"/>
            <a:ext cx="5023200" cy="3488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1" name="Google Shape;771;p4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영화 시작 30분 전까지만 생성됨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예매가 취소되고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취소된 예매 내역들은 ‘취소 완료’로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관람이 완료된 내역에 생성됨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리뷰작성화면(USR_02_06_01)으로 이동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72" name="Google Shape;7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50" y="1373150"/>
            <a:ext cx="5502462" cy="40168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3" name="Google Shape;773;p4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11.2.1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예매 내역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74" name="Google Shape;774;p40"/>
          <p:cNvSpPr txBox="1"/>
          <p:nvPr/>
        </p:nvSpPr>
        <p:spPr>
          <a:xfrm>
            <a:off x="4853500" y="2725950"/>
            <a:ext cx="3546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75" name="Google Shape;775;p40"/>
          <p:cNvSpPr txBox="1"/>
          <p:nvPr/>
        </p:nvSpPr>
        <p:spPr>
          <a:xfrm>
            <a:off x="4980450" y="42242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450" y="3210138"/>
            <a:ext cx="2158275" cy="106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7" name="Google Shape;777;p40"/>
          <p:cNvCxnSpPr/>
          <p:nvPr/>
        </p:nvCxnSpPr>
        <p:spPr>
          <a:xfrm flipH="1">
            <a:off x="3539313" y="2928450"/>
            <a:ext cx="1552200" cy="4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8" name="Google Shape;778;p40"/>
          <p:cNvSpPr/>
          <p:nvPr/>
        </p:nvSpPr>
        <p:spPr>
          <a:xfrm>
            <a:off x="3038350" y="3818325"/>
            <a:ext cx="954000" cy="3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0"/>
          <p:cNvSpPr txBox="1"/>
          <p:nvPr/>
        </p:nvSpPr>
        <p:spPr>
          <a:xfrm>
            <a:off x="2079575" y="37239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780" name="Google Shape;780;p40"/>
          <p:cNvCxnSpPr/>
          <p:nvPr/>
        </p:nvCxnSpPr>
        <p:spPr>
          <a:xfrm>
            <a:off x="2651250" y="4071400"/>
            <a:ext cx="2442300" cy="5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40"/>
          <p:cNvSpPr/>
          <p:nvPr/>
        </p:nvSpPr>
        <p:spPr>
          <a:xfrm>
            <a:off x="646138" y="1333650"/>
            <a:ext cx="5535900" cy="45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0"/>
          <p:cNvSpPr/>
          <p:nvPr/>
        </p:nvSpPr>
        <p:spPr>
          <a:xfrm>
            <a:off x="2479500" y="4882750"/>
            <a:ext cx="2785800" cy="3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0"/>
          <p:cNvSpPr/>
          <p:nvPr/>
        </p:nvSpPr>
        <p:spPr>
          <a:xfrm>
            <a:off x="996900" y="2481100"/>
            <a:ext cx="651600" cy="133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0"/>
          <p:cNvSpPr txBox="1"/>
          <p:nvPr/>
        </p:nvSpPr>
        <p:spPr>
          <a:xfrm>
            <a:off x="4853500" y="3135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785" name="Google Shape;78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875" y="1422050"/>
            <a:ext cx="542925" cy="2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40"/>
          <p:cNvSpPr/>
          <p:nvPr/>
        </p:nvSpPr>
        <p:spPr>
          <a:xfrm>
            <a:off x="1735800" y="2124400"/>
            <a:ext cx="4273200" cy="3190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600" cy="401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2" name="Google Shape;792;p4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작성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793" name="Google Shape;793;p4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리뷰가 등록이 되고 리뷰 조회 화면 (ALL_05_01)으로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취소되며 예매내역 조회 화면 (USR_02_06)으로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794" name="Google Shape;794;p41"/>
          <p:cNvSpPr txBox="1"/>
          <p:nvPr/>
        </p:nvSpPr>
        <p:spPr>
          <a:xfrm>
            <a:off x="5139713" y="4613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795" name="Google Shape;795;p41"/>
          <p:cNvSpPr txBox="1"/>
          <p:nvPr/>
        </p:nvSpPr>
        <p:spPr>
          <a:xfrm>
            <a:off x="5292113" y="4765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cxnSp>
        <p:nvCxnSpPr>
          <p:cNvPr id="796" name="Google Shape;796;p41"/>
          <p:cNvCxnSpPr>
            <a:stCxn id="795" idx="2"/>
          </p:cNvCxnSpPr>
          <p:nvPr/>
        </p:nvCxnSpPr>
        <p:spPr>
          <a:xfrm rot="10800000">
            <a:off x="4621913" y="4571875"/>
            <a:ext cx="847500" cy="5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7" name="Google Shape;797;p41"/>
          <p:cNvPicPr preferRelativeResize="0"/>
          <p:nvPr/>
        </p:nvPicPr>
        <p:blipFill rotWithShape="1">
          <a:blip r:embed="rId4">
            <a:alphaModFix/>
          </a:blip>
          <a:srcRect b="72404" l="24591" r="51144" t="18718"/>
          <a:stretch/>
        </p:blipFill>
        <p:spPr>
          <a:xfrm>
            <a:off x="4302250" y="4416900"/>
            <a:ext cx="1745556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1"/>
          <p:cNvSpPr txBox="1"/>
          <p:nvPr/>
        </p:nvSpPr>
        <p:spPr>
          <a:xfrm>
            <a:off x="2579300" y="4047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799" name="Google Shape;799;p41"/>
          <p:cNvSpPr txBox="1"/>
          <p:nvPr/>
        </p:nvSpPr>
        <p:spPr>
          <a:xfrm>
            <a:off x="4115025" y="46897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800" name="Google Shape;8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373150"/>
            <a:ext cx="6480601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1"/>
          <p:cNvSpPr/>
          <p:nvPr/>
        </p:nvSpPr>
        <p:spPr>
          <a:xfrm>
            <a:off x="67100" y="1286150"/>
            <a:ext cx="6721500" cy="68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1"/>
          <p:cNvSpPr txBox="1"/>
          <p:nvPr/>
        </p:nvSpPr>
        <p:spPr>
          <a:xfrm>
            <a:off x="805250" y="4563050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</a:t>
            </a:r>
            <a:endParaRPr/>
          </a:p>
        </p:txBody>
      </p:sp>
      <p:sp>
        <p:nvSpPr>
          <p:cNvPr id="803" name="Google Shape;803;p41"/>
          <p:cNvSpPr txBox="1"/>
          <p:nvPr/>
        </p:nvSpPr>
        <p:spPr>
          <a:xfrm>
            <a:off x="3619425" y="3552325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804" name="Google Shape;804;p41"/>
          <p:cNvSpPr txBox="1"/>
          <p:nvPr/>
        </p:nvSpPr>
        <p:spPr>
          <a:xfrm>
            <a:off x="1479125" y="4563050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805" name="Google Shape;805;p41"/>
          <p:cNvSpPr txBox="1"/>
          <p:nvPr/>
        </p:nvSpPr>
        <p:spPr>
          <a:xfrm>
            <a:off x="3722925" y="4508875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 </a:t>
            </a:r>
            <a:endParaRPr/>
          </a:p>
        </p:txBody>
      </p:sp>
      <p:sp>
        <p:nvSpPr>
          <p:cNvPr id="806" name="Google Shape;806;p41"/>
          <p:cNvSpPr/>
          <p:nvPr/>
        </p:nvSpPr>
        <p:spPr>
          <a:xfrm>
            <a:off x="805250" y="3496400"/>
            <a:ext cx="1774200" cy="96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1"/>
          <p:cNvSpPr/>
          <p:nvPr/>
        </p:nvSpPr>
        <p:spPr>
          <a:xfrm>
            <a:off x="4507125" y="3720025"/>
            <a:ext cx="8475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1"/>
          <p:cNvSpPr/>
          <p:nvPr/>
        </p:nvSpPr>
        <p:spPr>
          <a:xfrm>
            <a:off x="4507125" y="4653013"/>
            <a:ext cx="8475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9" name="Google Shape;809;p41"/>
          <p:cNvCxnSpPr>
            <a:stCxn id="802" idx="3"/>
          </p:cNvCxnSpPr>
          <p:nvPr/>
        </p:nvCxnSpPr>
        <p:spPr>
          <a:xfrm flipH="1" rot="10800000">
            <a:off x="1090550" y="4507100"/>
            <a:ext cx="1509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0" name="Google Shape;810;p41"/>
          <p:cNvCxnSpPr>
            <a:stCxn id="802" idx="3"/>
          </p:cNvCxnSpPr>
          <p:nvPr/>
        </p:nvCxnSpPr>
        <p:spPr>
          <a:xfrm flipH="1" rot="10800000">
            <a:off x="1090550" y="4015100"/>
            <a:ext cx="2533200" cy="6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41"/>
          <p:cNvCxnSpPr/>
          <p:nvPr/>
        </p:nvCxnSpPr>
        <p:spPr>
          <a:xfrm flipH="1" rot="10800000">
            <a:off x="1990750" y="4954350"/>
            <a:ext cx="1588200" cy="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2" name="Google Shape;812;p41"/>
          <p:cNvSpPr/>
          <p:nvPr/>
        </p:nvSpPr>
        <p:spPr>
          <a:xfrm>
            <a:off x="771475" y="2812850"/>
            <a:ext cx="5043300" cy="17502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34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p1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해당 입력란은 필수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</a:t>
                      </a:r>
                      <a:r>
                        <a:rPr lang="ko-KR" sz="1000"/>
                        <a:t> 중복된 아이디가 없는 경우 우측에 ‘사용 가능한 ID입니다’ 출력,  중복된 아이디인 경우 ‘이미 사용중인 ID입니다.’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비밀번호의 정규표현식과 일치하지 않으면 영어 대소문자/숫자/특수문자의 조합으로 8자리 이상으로 입력해주세요’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비밀번호와 일치하지 않은 경우 ‘비밀번호와 비밀번호 확인이 일치하지 않습니다’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중복된 이메일이 없는 경우 우측에 ‘사용 가능한 email 입니다.’ 출력, 중복된 이메일인 경우 ‘이미 사용 중인 email 입니다’ 출력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⑥입력하지 않은 항목이 있는 경우 입력창 옆에 ‘필수 항목입니다’ 출력, 회원가입 조건에 일치하지 않는 항목이 있는 경우 비활성화, 모두 정상적으로 입력 된 경우 ‘환영합니다’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알림창 사라지고 초기화면(ALL_00) 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19" name="Google Shape;119;p1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회원가입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17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20" name="Google Shape;120;p15"/>
          <p:cNvCxnSpPr>
            <a:stCxn id="121" idx="3"/>
          </p:cNvCxnSpPr>
          <p:nvPr/>
        </p:nvCxnSpPr>
        <p:spPr>
          <a:xfrm flipH="1" rot="10800000">
            <a:off x="3624388" y="2497975"/>
            <a:ext cx="605700" cy="23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5"/>
          <p:cNvSpPr txBox="1"/>
          <p:nvPr/>
        </p:nvSpPr>
        <p:spPr>
          <a:xfrm>
            <a:off x="1671738" y="2625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3122188" y="25084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1955800" y="2729275"/>
            <a:ext cx="1314000" cy="19164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3036863" y="2974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3036863" y="3286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3269788" y="4709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3006263" y="4645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145825" y="1362250"/>
            <a:ext cx="6548100" cy="46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4">
            <a:alphaModFix/>
          </a:blip>
          <a:srcRect b="30323" l="40672" r="54132" t="68814"/>
          <a:stretch/>
        </p:blipFill>
        <p:spPr>
          <a:xfrm>
            <a:off x="2723425" y="5085700"/>
            <a:ext cx="474974" cy="2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287" y="1468950"/>
            <a:ext cx="755483" cy="1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4177563" y="344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3018263" y="1936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7" name="Google Shape;817;p4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영화 하나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관람 날짜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관람 시간 선택.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좌석/인원수 선택 화면(USR_03_01)으로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영화, 날짜, 시간 모두 선택 안한 경우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초기화면(ALL_00)으로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18" name="Google Shape;818;p42"/>
          <p:cNvPicPr preferRelativeResize="0"/>
          <p:nvPr/>
        </p:nvPicPr>
        <p:blipFill rotWithShape="1">
          <a:blip r:embed="rId3">
            <a:alphaModFix/>
          </a:blip>
          <a:srcRect b="9755" l="0" r="0" t="0"/>
          <a:stretch/>
        </p:blipFill>
        <p:spPr>
          <a:xfrm>
            <a:off x="481438" y="1373150"/>
            <a:ext cx="58825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9" name="Google Shape;819;p4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 화면</a:t>
                      </a:r>
                      <a:br>
                        <a:rPr lang="ko-KR"/>
                      </a:br>
                      <a:r>
                        <a:rPr lang="ko-KR"/>
                        <a:t>(영화, 시간, 날짜 선택)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42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20" name="Google Shape;820;p42"/>
          <p:cNvSpPr/>
          <p:nvPr/>
        </p:nvSpPr>
        <p:spPr>
          <a:xfrm>
            <a:off x="387675" y="1347950"/>
            <a:ext cx="60654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/>
        </p:nvSpPr>
        <p:spPr>
          <a:xfrm>
            <a:off x="1119725" y="2106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22" name="Google Shape;822;p42"/>
          <p:cNvSpPr txBox="1"/>
          <p:nvPr/>
        </p:nvSpPr>
        <p:spPr>
          <a:xfrm>
            <a:off x="2886075" y="21067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23" name="Google Shape;823;p42"/>
          <p:cNvSpPr txBox="1"/>
          <p:nvPr/>
        </p:nvSpPr>
        <p:spPr>
          <a:xfrm>
            <a:off x="4583125" y="21067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824" name="Google Shape;824;p42"/>
          <p:cNvSpPr txBox="1"/>
          <p:nvPr/>
        </p:nvSpPr>
        <p:spPr>
          <a:xfrm>
            <a:off x="5144500" y="46869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259" y="3764500"/>
            <a:ext cx="1740525" cy="8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2"/>
          <p:cNvSpPr txBox="1"/>
          <p:nvPr/>
        </p:nvSpPr>
        <p:spPr>
          <a:xfrm>
            <a:off x="2638250" y="3764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827" name="Google Shape;827;p42"/>
          <p:cNvCxnSpPr/>
          <p:nvPr/>
        </p:nvCxnSpPr>
        <p:spPr>
          <a:xfrm rot="10800000">
            <a:off x="4277038" y="4042800"/>
            <a:ext cx="1043100" cy="9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42"/>
          <p:cNvSpPr txBox="1"/>
          <p:nvPr/>
        </p:nvSpPr>
        <p:spPr>
          <a:xfrm>
            <a:off x="754950" y="4740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sp>
        <p:nvSpPr>
          <p:cNvPr id="829" name="Google Shape;829;p42"/>
          <p:cNvSpPr txBox="1"/>
          <p:nvPr/>
        </p:nvSpPr>
        <p:spPr>
          <a:xfrm>
            <a:off x="2600775" y="41624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3518200" y="4248600"/>
            <a:ext cx="8232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5" name="Google Shape;835;p4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+ - 누르면 숫자가 변경됨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원하는 좌석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 안된 좌석은 하얀색으로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이미 결제된 좌석은 검정색으로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결제창(외부 결제 모듈 연동)으로 이동 후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결제 완료시 예매 완료 화면(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USR_06_01)으로 이동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인원/좌석 선택안한 </a:t>
                      </a:r>
                      <a:r>
                        <a:rPr lang="ko-KR" sz="1000"/>
                        <a:t>경우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초기화면(ALL_00)으로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36" name="Google Shape;836;p43"/>
          <p:cNvPicPr preferRelativeResize="0"/>
          <p:nvPr/>
        </p:nvPicPr>
        <p:blipFill rotWithShape="1">
          <a:blip r:embed="rId3">
            <a:alphaModFix/>
          </a:blip>
          <a:srcRect b="7270" l="0" r="0" t="0"/>
          <a:stretch/>
        </p:blipFill>
        <p:spPr>
          <a:xfrm>
            <a:off x="179500" y="1525550"/>
            <a:ext cx="6480726" cy="3655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7" name="Google Shape;837;p4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좌석, 인원수 선택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38" name="Google Shape;838;p43"/>
          <p:cNvSpPr/>
          <p:nvPr/>
        </p:nvSpPr>
        <p:spPr>
          <a:xfrm>
            <a:off x="100850" y="1491350"/>
            <a:ext cx="66123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3"/>
          <p:cNvSpPr txBox="1"/>
          <p:nvPr/>
        </p:nvSpPr>
        <p:spPr>
          <a:xfrm>
            <a:off x="1712475" y="2546400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40" name="Google Shape;840;p43"/>
          <p:cNvSpPr txBox="1"/>
          <p:nvPr/>
        </p:nvSpPr>
        <p:spPr>
          <a:xfrm>
            <a:off x="3750500" y="3263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41" name="Google Shape;841;p43"/>
          <p:cNvSpPr txBox="1"/>
          <p:nvPr/>
        </p:nvSpPr>
        <p:spPr>
          <a:xfrm>
            <a:off x="5075900" y="45952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842" name="Google Shape;8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823" y="3509875"/>
            <a:ext cx="2019250" cy="9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3"/>
          <p:cNvSpPr txBox="1"/>
          <p:nvPr/>
        </p:nvSpPr>
        <p:spPr>
          <a:xfrm>
            <a:off x="1547650" y="35098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844" name="Google Shape;844;p43"/>
          <p:cNvSpPr txBox="1"/>
          <p:nvPr/>
        </p:nvSpPr>
        <p:spPr>
          <a:xfrm>
            <a:off x="1585600" y="39770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845" name="Google Shape;845;p43"/>
          <p:cNvSpPr txBox="1"/>
          <p:nvPr/>
        </p:nvSpPr>
        <p:spPr>
          <a:xfrm>
            <a:off x="822475" y="47087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846" name="Google Shape;846;p43"/>
          <p:cNvSpPr/>
          <p:nvPr/>
        </p:nvSpPr>
        <p:spPr>
          <a:xfrm>
            <a:off x="2494100" y="4033750"/>
            <a:ext cx="945000" cy="34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7" name="Google Shape;847;p43"/>
          <p:cNvCxnSpPr/>
          <p:nvPr/>
        </p:nvCxnSpPr>
        <p:spPr>
          <a:xfrm rot="10800000">
            <a:off x="3367413" y="3903100"/>
            <a:ext cx="1845300" cy="10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8" name="Google Shape;8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625" y="1644125"/>
            <a:ext cx="542925" cy="22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Google Shape;849;p43"/>
          <p:cNvCxnSpPr>
            <a:stCxn id="839" idx="2"/>
          </p:cNvCxnSpPr>
          <p:nvPr/>
        </p:nvCxnSpPr>
        <p:spPr>
          <a:xfrm flipH="1">
            <a:off x="1722825" y="2857500"/>
            <a:ext cx="1914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4" name="Google Shape;854;p4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신고하려는 [리뷰 제목 / 리뷰 댓글 내용 / 한줄평 내용] 이 표</a:t>
                      </a:r>
                      <a:r>
                        <a:rPr lang="ko-KR" sz="1000"/>
                        <a:t>시</a:t>
                      </a:r>
                      <a:r>
                        <a:rPr lang="ko-KR" sz="1000"/>
                        <a:t>, 입력불가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신고가 완료되고,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리뷰/리뷰댓글을 </a:t>
                      </a:r>
                      <a:r>
                        <a:rPr lang="ko-KR" sz="1000"/>
                        <a:t>신고한 경우</a:t>
                      </a:r>
                      <a:r>
                        <a:rPr lang="ko-KR" sz="1000"/>
                        <a:t> 리뷰글 상세보기 화면(ALL_05_02)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한줄평을 신고한 </a:t>
                      </a:r>
                      <a:r>
                        <a:rPr lang="ko-KR" sz="1000"/>
                        <a:t>경우 </a:t>
                      </a:r>
                      <a:r>
                        <a:rPr lang="ko-KR" sz="1000"/>
                        <a:t>영화 상세보기 화면(ALL_03_02)으로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신고처리가 되지 않고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리뷰/리뷰댓글 신고한 경우 리뷰글 상세보기 화면(ALL_05_02)으로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한줄평을 신고한 경우 영화 상세보기 화면(ALL_03_02)으로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55" name="Google Shape;8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37" y="1373150"/>
            <a:ext cx="6190278" cy="4003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6" name="Google Shape;856;p4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4.2.4,</a:t>
                      </a:r>
                      <a:br>
                        <a:rPr lang="ko-KR"/>
                      </a:br>
                      <a:r>
                        <a:rPr lang="ko-KR"/>
                        <a:t>6.2.2, 6.2.7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신고화면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57" name="Google Shape;857;p44"/>
          <p:cNvSpPr/>
          <p:nvPr/>
        </p:nvSpPr>
        <p:spPr>
          <a:xfrm>
            <a:off x="263525" y="1316725"/>
            <a:ext cx="62943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4"/>
          <p:cNvSpPr txBox="1"/>
          <p:nvPr/>
        </p:nvSpPr>
        <p:spPr>
          <a:xfrm>
            <a:off x="711325" y="27019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859" name="Google Shape;8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775" y="3013050"/>
            <a:ext cx="1988200" cy="9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44"/>
          <p:cNvSpPr txBox="1"/>
          <p:nvPr/>
        </p:nvSpPr>
        <p:spPr>
          <a:xfrm>
            <a:off x="2439775" y="47032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861" name="Google Shape;861;p44"/>
          <p:cNvCxnSpPr/>
          <p:nvPr/>
        </p:nvCxnSpPr>
        <p:spPr>
          <a:xfrm flipH="1" rot="10800000">
            <a:off x="2886825" y="3844350"/>
            <a:ext cx="475500" cy="10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2" name="Google Shape;862;p44"/>
          <p:cNvSpPr/>
          <p:nvPr/>
        </p:nvSpPr>
        <p:spPr>
          <a:xfrm>
            <a:off x="3362325" y="3573375"/>
            <a:ext cx="901800" cy="34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44"/>
          <p:cNvSpPr txBox="1"/>
          <p:nvPr/>
        </p:nvSpPr>
        <p:spPr>
          <a:xfrm>
            <a:off x="2439775" y="35332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864" name="Google Shape;864;p44"/>
          <p:cNvSpPr txBox="1"/>
          <p:nvPr/>
        </p:nvSpPr>
        <p:spPr>
          <a:xfrm>
            <a:off x="3670575" y="46685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865" name="Google Shape;865;p44"/>
          <p:cNvSpPr/>
          <p:nvPr/>
        </p:nvSpPr>
        <p:spPr>
          <a:xfrm>
            <a:off x="967425" y="3029675"/>
            <a:ext cx="4873800" cy="1744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4"/>
          <p:cNvSpPr txBox="1"/>
          <p:nvPr/>
        </p:nvSpPr>
        <p:spPr>
          <a:xfrm>
            <a:off x="4758300" y="41961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867" name="Google Shape;86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116" y="3844350"/>
            <a:ext cx="1810059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44"/>
          <p:cNvSpPr/>
          <p:nvPr/>
        </p:nvSpPr>
        <p:spPr>
          <a:xfrm>
            <a:off x="5172375" y="4298850"/>
            <a:ext cx="853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9" name="Google Shape;869;p44"/>
          <p:cNvCxnSpPr/>
          <p:nvPr/>
        </p:nvCxnSpPr>
        <p:spPr>
          <a:xfrm flipH="1" rot="10800000">
            <a:off x="3788625" y="4177250"/>
            <a:ext cx="651900" cy="8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0" name="Google Shape;87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550" y="2501175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4"/>
          <p:cNvSpPr/>
          <p:nvPr/>
        </p:nvSpPr>
        <p:spPr>
          <a:xfrm>
            <a:off x="4808475" y="2501188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 flipH="1" rot="10800000">
            <a:off x="3043850" y="3147500"/>
            <a:ext cx="2101800" cy="17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3" name="Google Shape;873;p44"/>
          <p:cNvSpPr txBox="1"/>
          <p:nvPr/>
        </p:nvSpPr>
        <p:spPr>
          <a:xfrm>
            <a:off x="4220700" y="4112100"/>
            <a:ext cx="5376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69200"/>
            <a:ext cx="6480726" cy="4020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9" name="Google Shape;879;p4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비밀글로 작성시 체크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비밀글로 작성시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④알림창이 나타남 (비밀글로 작성시 비밀번호를 입력하지 않았을 경우 ⑤알림창이 나타남)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게시글이 등록되고 건의사항 조회 화면 (ALL_09_01)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게시글 등록이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건의사항 조회 화면 (ALL_09_01)으로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880" name="Google Shape;880;p4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81" name="Google Shape;881;p45"/>
          <p:cNvSpPr/>
          <p:nvPr/>
        </p:nvSpPr>
        <p:spPr>
          <a:xfrm>
            <a:off x="267900" y="1412650"/>
            <a:ext cx="63039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5"/>
          <p:cNvSpPr txBox="1"/>
          <p:nvPr/>
        </p:nvSpPr>
        <p:spPr>
          <a:xfrm>
            <a:off x="899800" y="2718900"/>
            <a:ext cx="3443400" cy="1980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5"/>
          <p:cNvSpPr txBox="1"/>
          <p:nvPr/>
        </p:nvSpPr>
        <p:spPr>
          <a:xfrm>
            <a:off x="4848950" y="1464850"/>
            <a:ext cx="434700" cy="25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350" y="2327975"/>
            <a:ext cx="1520688" cy="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5"/>
          <p:cNvSpPr/>
          <p:nvPr/>
        </p:nvSpPr>
        <p:spPr>
          <a:xfrm>
            <a:off x="3474625" y="2295450"/>
            <a:ext cx="757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6" name="Google Shape;88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050" y="3125038"/>
            <a:ext cx="15811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740925"/>
            <a:ext cx="7429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5325" y="4706872"/>
            <a:ext cx="742950" cy="376428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45"/>
          <p:cNvSpPr/>
          <p:nvPr/>
        </p:nvSpPr>
        <p:spPr>
          <a:xfrm>
            <a:off x="4427975" y="312505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5"/>
          <p:cNvSpPr txBox="1"/>
          <p:nvPr/>
        </p:nvSpPr>
        <p:spPr>
          <a:xfrm>
            <a:off x="594725" y="2385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91" name="Google Shape;891;p45"/>
          <p:cNvSpPr txBox="1"/>
          <p:nvPr/>
        </p:nvSpPr>
        <p:spPr>
          <a:xfrm>
            <a:off x="1912700" y="2175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92" name="Google Shape;892;p45"/>
          <p:cNvSpPr txBox="1"/>
          <p:nvPr/>
        </p:nvSpPr>
        <p:spPr>
          <a:xfrm>
            <a:off x="4746363" y="44298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893" name="Google Shape;893;p45"/>
          <p:cNvCxnSpPr/>
          <p:nvPr/>
        </p:nvCxnSpPr>
        <p:spPr>
          <a:xfrm rot="10800000">
            <a:off x="3383838" y="2660075"/>
            <a:ext cx="1398300" cy="18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45"/>
          <p:cNvCxnSpPr/>
          <p:nvPr/>
        </p:nvCxnSpPr>
        <p:spPr>
          <a:xfrm flipH="1" rot="10800000">
            <a:off x="5033263" y="3854375"/>
            <a:ext cx="183900" cy="6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5" name="Google Shape;895;p45"/>
          <p:cNvCxnSpPr>
            <a:stCxn id="887" idx="1"/>
          </p:cNvCxnSpPr>
          <p:nvPr/>
        </p:nvCxnSpPr>
        <p:spPr>
          <a:xfrm rot="10800000">
            <a:off x="3680700" y="4533025"/>
            <a:ext cx="891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6" name="Google Shape;89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1766" y="1891150"/>
            <a:ext cx="1810059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45"/>
          <p:cNvSpPr txBox="1"/>
          <p:nvPr/>
        </p:nvSpPr>
        <p:spPr>
          <a:xfrm>
            <a:off x="2711350" y="2231550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898" name="Google Shape;898;p45"/>
          <p:cNvSpPr txBox="1"/>
          <p:nvPr/>
        </p:nvSpPr>
        <p:spPr>
          <a:xfrm>
            <a:off x="5468275" y="4429813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pic>
        <p:nvPicPr>
          <p:cNvPr id="899" name="Google Shape;899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2688" y="4178163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45"/>
          <p:cNvSpPr txBox="1"/>
          <p:nvPr/>
        </p:nvSpPr>
        <p:spPr>
          <a:xfrm>
            <a:off x="2347963" y="4544963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901" name="Google Shape;901;p45"/>
          <p:cNvSpPr/>
          <p:nvPr/>
        </p:nvSpPr>
        <p:spPr>
          <a:xfrm>
            <a:off x="5683950" y="2380150"/>
            <a:ext cx="8022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2" name="Google Shape;902;p45"/>
          <p:cNvCxnSpPr/>
          <p:nvPr/>
        </p:nvCxnSpPr>
        <p:spPr>
          <a:xfrm flipH="1" rot="10800000">
            <a:off x="5828875" y="3849850"/>
            <a:ext cx="4899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5"/>
          <p:cNvCxnSpPr/>
          <p:nvPr/>
        </p:nvCxnSpPr>
        <p:spPr>
          <a:xfrm rot="10800000">
            <a:off x="6128900" y="2805450"/>
            <a:ext cx="186600" cy="10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4" name="Google Shape;904;p45"/>
          <p:cNvSpPr txBox="1"/>
          <p:nvPr/>
        </p:nvSpPr>
        <p:spPr>
          <a:xfrm>
            <a:off x="4751588" y="2295438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0" y="1382925"/>
            <a:ext cx="6481926" cy="40070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0" name="Google Shape;910;p46"/>
          <p:cNvGraphicFramePr/>
          <p:nvPr/>
        </p:nvGraphicFramePr>
        <p:xfrm>
          <a:off x="143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게시글이 수정되며 건의사항 상세보기 화면(ALL_09_02)로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③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④ 게시글 수정이 취소되고 건의사항 상세보기 화면 (ALL_09_02)로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11" name="Google Shape;9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000" y="4814774"/>
            <a:ext cx="1221020" cy="25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2" name="Google Shape;912;p4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13" name="Google Shape;913;p46"/>
          <p:cNvSpPr txBox="1"/>
          <p:nvPr/>
        </p:nvSpPr>
        <p:spPr>
          <a:xfrm>
            <a:off x="841125" y="2731337"/>
            <a:ext cx="3517800" cy="20241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625" y="2353900"/>
            <a:ext cx="1520688" cy="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46"/>
          <p:cNvSpPr/>
          <p:nvPr/>
        </p:nvSpPr>
        <p:spPr>
          <a:xfrm>
            <a:off x="220750" y="1382925"/>
            <a:ext cx="63039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6"/>
          <p:cNvSpPr txBox="1"/>
          <p:nvPr/>
        </p:nvSpPr>
        <p:spPr>
          <a:xfrm>
            <a:off x="4821875" y="1459975"/>
            <a:ext cx="434700" cy="25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6"/>
          <p:cNvSpPr/>
          <p:nvPr/>
        </p:nvSpPr>
        <p:spPr>
          <a:xfrm>
            <a:off x="3451399" y="2353900"/>
            <a:ext cx="7650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6"/>
          <p:cNvSpPr txBox="1"/>
          <p:nvPr/>
        </p:nvSpPr>
        <p:spPr>
          <a:xfrm>
            <a:off x="2667113" y="2236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919" name="Google Shape;919;p46"/>
          <p:cNvSpPr txBox="1"/>
          <p:nvPr/>
        </p:nvSpPr>
        <p:spPr>
          <a:xfrm>
            <a:off x="4382950" y="3302375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46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4435000" y="3314965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1" name="Google Shape;921;p46"/>
          <p:cNvCxnSpPr>
            <a:stCxn id="922" idx="1"/>
          </p:cNvCxnSpPr>
          <p:nvPr/>
        </p:nvCxnSpPr>
        <p:spPr>
          <a:xfrm rot="10800000">
            <a:off x="4276450" y="2224725"/>
            <a:ext cx="504000" cy="24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3" name="Google Shape;923;p46"/>
          <p:cNvSpPr txBox="1"/>
          <p:nvPr/>
        </p:nvSpPr>
        <p:spPr>
          <a:xfrm>
            <a:off x="841125" y="2554850"/>
            <a:ext cx="571200" cy="14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6"/>
          <p:cNvSpPr txBox="1"/>
          <p:nvPr/>
        </p:nvSpPr>
        <p:spPr>
          <a:xfrm>
            <a:off x="4780450" y="4488075"/>
            <a:ext cx="362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924" name="Google Shape;924;p46"/>
          <p:cNvCxnSpPr>
            <a:stCxn id="922" idx="3"/>
            <a:endCxn id="920" idx="2"/>
          </p:cNvCxnSpPr>
          <p:nvPr/>
        </p:nvCxnSpPr>
        <p:spPr>
          <a:xfrm flipH="1" rot="10800000">
            <a:off x="5142850" y="4171725"/>
            <a:ext cx="2937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5" name="Google Shape;925;p46"/>
          <p:cNvSpPr txBox="1"/>
          <p:nvPr/>
        </p:nvSpPr>
        <p:spPr>
          <a:xfrm>
            <a:off x="5366413" y="4503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926" name="Google Shape;92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9391" y="3851325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7" name="Google Shape;927;p46"/>
          <p:cNvCxnSpPr/>
          <p:nvPr/>
        </p:nvCxnSpPr>
        <p:spPr>
          <a:xfrm rot="10800000">
            <a:off x="3785325" y="4540975"/>
            <a:ext cx="1648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8" name="Google Shape;928;p46"/>
          <p:cNvSpPr txBox="1"/>
          <p:nvPr/>
        </p:nvSpPr>
        <p:spPr>
          <a:xfrm>
            <a:off x="1783363" y="40958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2824700" y="4285725"/>
            <a:ext cx="865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4" name="Google Shape;934;p4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</a:t>
                      </a:r>
                      <a:r>
                        <a:rPr lang="ko-KR"/>
                        <a:t> 완료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35" name="Google Shape;935;p4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결제가 성공적으로 완료되면,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예매 완료 화면을 띄움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36" name="Google Shape;936;p47"/>
          <p:cNvPicPr preferRelativeResize="0"/>
          <p:nvPr/>
        </p:nvPicPr>
        <p:blipFill rotWithShape="1">
          <a:blip r:embed="rId3">
            <a:alphaModFix/>
          </a:blip>
          <a:srcRect b="16380" l="0" r="0" t="0"/>
          <a:stretch/>
        </p:blipFill>
        <p:spPr>
          <a:xfrm>
            <a:off x="388450" y="1373150"/>
            <a:ext cx="6029592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47"/>
          <p:cNvSpPr/>
          <p:nvPr/>
        </p:nvSpPr>
        <p:spPr>
          <a:xfrm>
            <a:off x="287900" y="1338950"/>
            <a:ext cx="62307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" name="Google Shape;942;p4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결제</a:t>
                      </a:r>
                      <a:r>
                        <a:rPr lang="ko-KR"/>
                        <a:t> 완료</a:t>
                      </a:r>
                      <a:r>
                        <a:rPr lang="ko-KR"/>
                        <a:t>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43" name="Google Shape;943;p4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기프티콘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결제가 성공적으로 완료되면,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 완료 화면을 띄움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44" name="Google Shape;9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00" y="1509225"/>
            <a:ext cx="5413688" cy="3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73" y="1509225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8"/>
          <p:cNvSpPr/>
          <p:nvPr/>
        </p:nvSpPr>
        <p:spPr>
          <a:xfrm>
            <a:off x="678000" y="1508175"/>
            <a:ext cx="5413800" cy="39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225" y="1508186"/>
            <a:ext cx="1033550" cy="33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" name="Google Shape;952;p4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12, 12.1, 12.1.1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목록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53" name="Google Shape;953;p4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리뷰 신고 조회 화면(ADM_01_04)을 초록부분에 include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② 리뷰 댓글 신고 조회 화면(ADM_01_02)을 초록부분에 include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③ 한줄평 신고 조회 화면(ADM_01_03)을 초록부분에 include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④ 회원 상세보기 화면(ADM_01_01_01)을 팝업으로 띄움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54" name="Google Shape;9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49"/>
          <p:cNvSpPr/>
          <p:nvPr/>
        </p:nvSpPr>
        <p:spPr>
          <a:xfrm>
            <a:off x="2317265" y="1871975"/>
            <a:ext cx="33978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6" name="Google Shape;9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250" y="1936025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7" name="Google Shape;957;p49"/>
          <p:cNvCxnSpPr/>
          <p:nvPr/>
        </p:nvCxnSpPr>
        <p:spPr>
          <a:xfrm flipH="1" rot="10800000">
            <a:off x="4640775" y="2265950"/>
            <a:ext cx="323700" cy="1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8" name="Google Shape;958;p49"/>
          <p:cNvSpPr/>
          <p:nvPr/>
        </p:nvSpPr>
        <p:spPr>
          <a:xfrm>
            <a:off x="252575" y="1421100"/>
            <a:ext cx="6375300" cy="39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9"/>
          <p:cNvSpPr/>
          <p:nvPr/>
        </p:nvSpPr>
        <p:spPr>
          <a:xfrm>
            <a:off x="2692625" y="4763575"/>
            <a:ext cx="2336700" cy="3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9"/>
          <p:cNvSpPr/>
          <p:nvPr/>
        </p:nvSpPr>
        <p:spPr>
          <a:xfrm>
            <a:off x="2390400" y="1919725"/>
            <a:ext cx="2424000" cy="8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9"/>
          <p:cNvSpPr/>
          <p:nvPr/>
        </p:nvSpPr>
        <p:spPr>
          <a:xfrm>
            <a:off x="5029325" y="1871975"/>
            <a:ext cx="1540200" cy="8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575" y="1977475"/>
            <a:ext cx="750125" cy="1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875" y="2219500"/>
            <a:ext cx="1315275" cy="14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49"/>
          <p:cNvSpPr/>
          <p:nvPr/>
        </p:nvSpPr>
        <p:spPr>
          <a:xfrm>
            <a:off x="533875" y="2264550"/>
            <a:ext cx="1540200" cy="149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9"/>
          <p:cNvSpPr txBox="1"/>
          <p:nvPr/>
        </p:nvSpPr>
        <p:spPr>
          <a:xfrm>
            <a:off x="737450" y="30535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966" name="Google Shape;966;p49"/>
          <p:cNvSpPr txBox="1"/>
          <p:nvPr/>
        </p:nvSpPr>
        <p:spPr>
          <a:xfrm>
            <a:off x="1655475" y="31816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967" name="Google Shape;967;p49"/>
          <p:cNvSpPr txBox="1"/>
          <p:nvPr/>
        </p:nvSpPr>
        <p:spPr>
          <a:xfrm>
            <a:off x="737450" y="3361763"/>
            <a:ext cx="491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968" name="Google Shape;968;p49"/>
          <p:cNvSpPr txBox="1"/>
          <p:nvPr/>
        </p:nvSpPr>
        <p:spPr>
          <a:xfrm>
            <a:off x="3174313" y="2661449"/>
            <a:ext cx="491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50"/>
          <p:cNvPicPr preferRelativeResize="0"/>
          <p:nvPr/>
        </p:nvPicPr>
        <p:blipFill rotWithShape="1">
          <a:blip r:embed="rId3">
            <a:alphaModFix/>
          </a:blip>
          <a:srcRect b="0" l="0" r="0" t="11488"/>
          <a:stretch/>
        </p:blipFill>
        <p:spPr>
          <a:xfrm>
            <a:off x="179500" y="1834725"/>
            <a:ext cx="6480726" cy="355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4" name="Google Shape;974;p5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해당 화면이 닫힘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 ‘해당 회원을 강퇴하시겠습니까? 라는 알림창이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나타남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③ 해당 회원을 강퇴하고, 해당 화면이 닫힘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975" name="Google Shape;975;p5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12, 12.1.2, 12.1.2.1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상세보기 화면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76" name="Google Shape;976;p50"/>
          <p:cNvSpPr txBox="1"/>
          <p:nvPr/>
        </p:nvSpPr>
        <p:spPr>
          <a:xfrm>
            <a:off x="5339725" y="18347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977" name="Google Shape;977;p50"/>
          <p:cNvSpPr txBox="1"/>
          <p:nvPr/>
        </p:nvSpPr>
        <p:spPr>
          <a:xfrm>
            <a:off x="5806900" y="18347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cxnSp>
        <p:nvCxnSpPr>
          <p:cNvPr id="978" name="Google Shape;978;p50"/>
          <p:cNvCxnSpPr>
            <a:stCxn id="979" idx="2"/>
          </p:cNvCxnSpPr>
          <p:nvPr/>
        </p:nvCxnSpPr>
        <p:spPr>
          <a:xfrm flipH="1">
            <a:off x="2563312" y="2378100"/>
            <a:ext cx="3437400" cy="8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0" name="Google Shape;980;p50"/>
          <p:cNvSpPr/>
          <p:nvPr/>
        </p:nvSpPr>
        <p:spPr>
          <a:xfrm>
            <a:off x="2958550" y="4818875"/>
            <a:ext cx="2336700" cy="3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0"/>
          <p:cNvSpPr txBox="1"/>
          <p:nvPr/>
        </p:nvSpPr>
        <p:spPr>
          <a:xfrm>
            <a:off x="448400" y="38213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982" name="Google Shape;982;p50"/>
          <p:cNvSpPr/>
          <p:nvPr/>
        </p:nvSpPr>
        <p:spPr>
          <a:xfrm>
            <a:off x="1494400" y="3745225"/>
            <a:ext cx="719400" cy="28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900" y="2159675"/>
            <a:ext cx="387625" cy="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0"/>
          <p:cNvPicPr preferRelativeResize="0"/>
          <p:nvPr/>
        </p:nvPicPr>
        <p:blipFill rotWithShape="1">
          <a:blip r:embed="rId5">
            <a:alphaModFix/>
          </a:blip>
          <a:srcRect b="13295" l="67188" r="0" t="51213"/>
          <a:stretch/>
        </p:blipFill>
        <p:spPr>
          <a:xfrm>
            <a:off x="448400" y="1973950"/>
            <a:ext cx="1046000" cy="94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725" y="2142513"/>
            <a:ext cx="387625" cy="25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9" name="Google Shape;989;p5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</a:t>
                      </a:r>
                      <a:r>
                        <a:rPr lang="ko-KR" sz="1000"/>
                        <a:t>리뷰댓글/한줄평 신고글 상세보기 화면(ADM_01_02_01)이 팝업으로 뜸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③ 체크박스가 선택된 리뷰댓글들을 한번에 삭제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④ 삭제가 완료되면, 처리결과가 ‘처리완료’로 변경됨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⑤ 회원 목록 조회 화면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ADM_01_01)을 초록부분에 include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90" name="Google Shape;9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38" y="1373153"/>
            <a:ext cx="6480726" cy="39910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1" name="Google Shape;991;p5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댓글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92" name="Google Shape;992;p51"/>
          <p:cNvSpPr txBox="1"/>
          <p:nvPr/>
        </p:nvSpPr>
        <p:spPr>
          <a:xfrm>
            <a:off x="3845150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993" name="Google Shape;993;p51"/>
          <p:cNvSpPr txBox="1"/>
          <p:nvPr/>
        </p:nvSpPr>
        <p:spPr>
          <a:xfrm>
            <a:off x="4995575" y="270510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994" name="Google Shape;994;p51"/>
          <p:cNvSpPr/>
          <p:nvPr/>
        </p:nvSpPr>
        <p:spPr>
          <a:xfrm>
            <a:off x="3730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51"/>
          <p:cNvSpPr/>
          <p:nvPr/>
        </p:nvSpPr>
        <p:spPr>
          <a:xfrm>
            <a:off x="635225" y="2172100"/>
            <a:ext cx="1200000" cy="137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51"/>
          <p:cNvSpPr txBox="1"/>
          <p:nvPr/>
        </p:nvSpPr>
        <p:spPr>
          <a:xfrm>
            <a:off x="2486500" y="28575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997" name="Google Shape;997;p51"/>
          <p:cNvSpPr/>
          <p:nvPr/>
        </p:nvSpPr>
        <p:spPr>
          <a:xfrm>
            <a:off x="1883075" y="1948175"/>
            <a:ext cx="43713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51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999" name="Google Shape;9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Google Shape;1000;p51"/>
          <p:cNvCxnSpPr>
            <a:endCxn id="999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1" name="Google Shape;1001;p51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51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03" name="Google Shape;1003;p51"/>
          <p:cNvSpPr/>
          <p:nvPr/>
        </p:nvSpPr>
        <p:spPr>
          <a:xfrm>
            <a:off x="2892275" y="4694475"/>
            <a:ext cx="21033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4" name="Google Shape;1004;p51"/>
          <p:cNvCxnSpPr>
            <a:endCxn id="1005" idx="3"/>
          </p:cNvCxnSpPr>
          <p:nvPr/>
        </p:nvCxnSpPr>
        <p:spPr>
          <a:xfrm>
            <a:off x="4535325" y="2172100"/>
            <a:ext cx="525300" cy="20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51"/>
          <p:cNvSpPr txBox="1"/>
          <p:nvPr/>
        </p:nvSpPr>
        <p:spPr>
          <a:xfrm>
            <a:off x="4843975" y="3944800"/>
            <a:ext cx="44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007" name="Google Shape;1007;p51"/>
          <p:cNvSpPr txBox="1"/>
          <p:nvPr/>
        </p:nvSpPr>
        <p:spPr>
          <a:xfrm>
            <a:off x="803575" y="2423400"/>
            <a:ext cx="357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p1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로그인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39" name="Google Shape;139;p1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관리자 권한이 있는 경우 회원 목록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ADM_01_01)으로 이동,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회원인 경우 초기화면(ALL_00)으로 이동,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ID와 PW가 일치하지 않을 경우 ‘ID와 PW가 일치하지 않습니다’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내용 입력하지 않은경우 ‘아이디랑 비밀번호 입력해주세요’ 라는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ID 찾기 화면(USR_00)으로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PW 찾기 화면(USR_01)으로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회원가입 화면(ALL_01)으로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0" name="Google Shape;140;p16"/>
          <p:cNvSpPr txBox="1"/>
          <p:nvPr/>
        </p:nvSpPr>
        <p:spPr>
          <a:xfrm>
            <a:off x="4460250" y="29008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2955100" y="3401575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3378725" y="3401575"/>
            <a:ext cx="314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3808925" y="3424975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2456113" y="4211650"/>
            <a:ext cx="1927500" cy="31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ID와 PW가 일치하지 않습니다.</a:t>
            </a:r>
            <a:endParaRPr sz="1000"/>
          </a:p>
        </p:txBody>
      </p:sp>
      <p:cxnSp>
        <p:nvCxnSpPr>
          <p:cNvPr id="145" name="Google Shape;145;p16"/>
          <p:cNvCxnSpPr/>
          <p:nvPr/>
        </p:nvCxnSpPr>
        <p:spPr>
          <a:xfrm flipH="1">
            <a:off x="4380500" y="3470075"/>
            <a:ext cx="1986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6"/>
          <p:cNvSpPr txBox="1"/>
          <p:nvPr/>
        </p:nvSpPr>
        <p:spPr>
          <a:xfrm>
            <a:off x="2889725" y="4544100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145825" y="1373150"/>
            <a:ext cx="6548100" cy="54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4">
            <a:alphaModFix/>
          </a:blip>
          <a:srcRect b="83157" l="24543" r="50237" t="8800"/>
          <a:stretch/>
        </p:blipFill>
        <p:spPr>
          <a:xfrm>
            <a:off x="624475" y="2082027"/>
            <a:ext cx="200280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4">
            <a:alphaModFix/>
          </a:blip>
          <a:srcRect b="87478" l="24542" r="56805" t="11743"/>
          <a:stretch/>
        </p:blipFill>
        <p:spPr>
          <a:xfrm>
            <a:off x="776875" y="2242110"/>
            <a:ext cx="1481274" cy="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 b="87478" l="24542" r="56805" t="11743"/>
          <a:stretch/>
        </p:blipFill>
        <p:spPr>
          <a:xfrm>
            <a:off x="776875" y="2275192"/>
            <a:ext cx="1481274" cy="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700675" y="2181088"/>
            <a:ext cx="2678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아이디랑 비밀번호 입력해주세요</a:t>
            </a:r>
            <a:endParaRPr sz="900"/>
          </a:p>
        </p:txBody>
      </p:sp>
      <p:sp>
        <p:nvSpPr>
          <p:cNvPr id="152" name="Google Shape;152;p16"/>
          <p:cNvSpPr txBox="1"/>
          <p:nvPr/>
        </p:nvSpPr>
        <p:spPr>
          <a:xfrm>
            <a:off x="624475" y="2275200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cxnSp>
        <p:nvCxnSpPr>
          <p:cNvPr id="153" name="Google Shape;153;p16"/>
          <p:cNvCxnSpPr>
            <a:stCxn id="140" idx="1"/>
          </p:cNvCxnSpPr>
          <p:nvPr/>
        </p:nvCxnSpPr>
        <p:spPr>
          <a:xfrm rot="10800000">
            <a:off x="2598750" y="2402050"/>
            <a:ext cx="1861500" cy="6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52"/>
          <p:cNvPicPr preferRelativeResize="0"/>
          <p:nvPr/>
        </p:nvPicPr>
        <p:blipFill rotWithShape="1">
          <a:blip r:embed="rId3">
            <a:alphaModFix/>
          </a:blip>
          <a:srcRect b="0" l="16156" r="8274" t="25528"/>
          <a:stretch/>
        </p:blipFill>
        <p:spPr>
          <a:xfrm>
            <a:off x="1061225" y="1739725"/>
            <a:ext cx="4897326" cy="2972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3" name="Google Shape;1013;p5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12.2.2.1,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</a:t>
                      </a:r>
                      <a:r>
                        <a:rPr lang="ko-KR"/>
                        <a:t>댓글/한줄평</a:t>
                      </a:r>
                      <a:r>
                        <a:rPr lang="ko-KR"/>
                        <a:t> 신고글 </a:t>
                      </a:r>
                      <a:r>
                        <a:rPr lang="ko-KR"/>
                        <a:t>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14" name="Google Shape;1014;p52"/>
          <p:cNvSpPr txBox="1"/>
          <p:nvPr/>
        </p:nvSpPr>
        <p:spPr>
          <a:xfrm flipH="1">
            <a:off x="1639025" y="3974425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15" name="Google Shape;1015;p52"/>
          <p:cNvSpPr txBox="1"/>
          <p:nvPr/>
        </p:nvSpPr>
        <p:spPr>
          <a:xfrm flipH="1">
            <a:off x="4382300" y="3974425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500" y="2482248"/>
            <a:ext cx="1752600" cy="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/>
          <p:nvPr/>
        </p:nvSpPr>
        <p:spPr>
          <a:xfrm>
            <a:off x="4916300" y="288095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8" name="Google Shape;1018;p52"/>
          <p:cNvCxnSpPr/>
          <p:nvPr/>
        </p:nvCxnSpPr>
        <p:spPr>
          <a:xfrm flipH="1" rot="10800000">
            <a:off x="4760150" y="3157625"/>
            <a:ext cx="61200" cy="9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9" name="Google Shape;1019;p52"/>
          <p:cNvSpPr txBox="1"/>
          <p:nvPr/>
        </p:nvSpPr>
        <p:spPr>
          <a:xfrm flipH="1">
            <a:off x="4065500" y="2765450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graphicFrame>
        <p:nvGraphicFramePr>
          <p:cNvPr id="1020" name="Google Shape;1020;p5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</a:t>
                      </a:r>
                      <a:r>
                        <a:rPr lang="ko-KR" sz="1000"/>
                        <a:t>해당 창이 종료됨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해당 한줄평/댓글이 삭제되고,</a:t>
                      </a:r>
                      <a:br>
                        <a:rPr lang="ko-KR" sz="1000"/>
                      </a:br>
                      <a:r>
                        <a:rPr lang="ko-KR" sz="1000"/>
                        <a:t>해당 신고의 처리결과는 미처리에서 처리완료로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21" name="Google Shape;102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0" y="4263375"/>
            <a:ext cx="566820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Google Shape;1026;p5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</a:t>
                      </a:r>
                      <a:r>
                        <a:rPr lang="ko-KR" sz="1000"/>
                        <a:t>리뷰댓글/한줄평 신고글 상세보기 화면(ADM_01_02_01)이 팝업으로 뜸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체크박스가 선택된 리뷰댓글들을 한번에 삭제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삭제가 완료되면, 처리결과가 ‘처리완료’로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27" name="Google Shape;10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874"/>
            <a:ext cx="6480726" cy="39910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8" name="Google Shape;1028;p5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12.2.3,</a:t>
                      </a:r>
                      <a:br>
                        <a:rPr lang="ko-KR"/>
                      </a:br>
                      <a:r>
                        <a:rPr lang="ko-KR"/>
                        <a:t>4.2.3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ADM_01_03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한줄평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29" name="Google Shape;1029;p53"/>
          <p:cNvSpPr txBox="1"/>
          <p:nvPr/>
        </p:nvSpPr>
        <p:spPr>
          <a:xfrm>
            <a:off x="1764925" y="1985550"/>
            <a:ext cx="43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/>
        </p:nvSpPr>
        <p:spPr>
          <a:xfrm>
            <a:off x="1838475" y="2006550"/>
            <a:ext cx="304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3"/>
          <p:cNvSpPr txBox="1"/>
          <p:nvPr/>
        </p:nvSpPr>
        <p:spPr>
          <a:xfrm>
            <a:off x="3845150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032" name="Google Shape;1032;p53"/>
          <p:cNvSpPr txBox="1"/>
          <p:nvPr/>
        </p:nvSpPr>
        <p:spPr>
          <a:xfrm>
            <a:off x="4995575" y="270510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033" name="Google Shape;1033;p53"/>
          <p:cNvSpPr/>
          <p:nvPr/>
        </p:nvSpPr>
        <p:spPr>
          <a:xfrm>
            <a:off x="3730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3"/>
          <p:cNvSpPr/>
          <p:nvPr/>
        </p:nvSpPr>
        <p:spPr>
          <a:xfrm>
            <a:off x="587350" y="2116450"/>
            <a:ext cx="1316700" cy="150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3"/>
          <p:cNvSpPr txBox="1"/>
          <p:nvPr/>
        </p:nvSpPr>
        <p:spPr>
          <a:xfrm>
            <a:off x="2460625" y="29042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36" name="Google Shape;1036;p53"/>
          <p:cNvSpPr/>
          <p:nvPr/>
        </p:nvSpPr>
        <p:spPr>
          <a:xfrm>
            <a:off x="2048975" y="1871975"/>
            <a:ext cx="42054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3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038" name="Google Shape;10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p53"/>
          <p:cNvCxnSpPr>
            <a:endCxn id="1038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0" name="Google Shape;1040;p53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3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42" name="Google Shape;1042;p53"/>
          <p:cNvSpPr/>
          <p:nvPr/>
        </p:nvSpPr>
        <p:spPr>
          <a:xfrm>
            <a:off x="2892275" y="4694475"/>
            <a:ext cx="21033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3"/>
          <p:cNvSpPr txBox="1"/>
          <p:nvPr/>
        </p:nvSpPr>
        <p:spPr>
          <a:xfrm>
            <a:off x="4703325" y="404995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cxnSp>
        <p:nvCxnSpPr>
          <p:cNvPr id="1044" name="Google Shape;1044;p53"/>
          <p:cNvCxnSpPr>
            <a:endCxn id="1043" idx="3"/>
          </p:cNvCxnSpPr>
          <p:nvPr/>
        </p:nvCxnSpPr>
        <p:spPr>
          <a:xfrm>
            <a:off x="4535325" y="2172100"/>
            <a:ext cx="525300" cy="20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9" name="Google Shape;1049;p54"/>
          <p:cNvGraphicFramePr/>
          <p:nvPr/>
        </p:nvGraphicFramePr>
        <p:xfrm>
          <a:off x="40146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25877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리뷰 신고글 상세보기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화면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(ADM_01_04_01)이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팝업으로 뜸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② 리뷰 게시글 상세보기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화면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(ALL_04_02)이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팝업으로 뜸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③ 알림창이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나타남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④ 체크박스가 선택된 리뷰들을 한번에 삭제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⑤ 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삭제가 완료되면, 처리결과가 ‘처리완료’로 변경됨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50" name="Google Shape;10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50" y="1436441"/>
            <a:ext cx="6258702" cy="38543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1" name="Google Shape;1051;p5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12.2.1,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52" name="Google Shape;1052;p54"/>
          <p:cNvSpPr txBox="1"/>
          <p:nvPr/>
        </p:nvSpPr>
        <p:spPr>
          <a:xfrm>
            <a:off x="2684800" y="271452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53" name="Google Shape;1053;p54"/>
          <p:cNvSpPr txBox="1"/>
          <p:nvPr/>
        </p:nvSpPr>
        <p:spPr>
          <a:xfrm>
            <a:off x="3946475" y="27282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054" name="Google Shape;1054;p54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55" name="Google Shape;1055;p54"/>
          <p:cNvSpPr/>
          <p:nvPr/>
        </p:nvSpPr>
        <p:spPr>
          <a:xfrm>
            <a:off x="5254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Google Shape;1057;p54"/>
          <p:cNvCxnSpPr>
            <a:endCxn id="1056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54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4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060" name="Google Shape;1060;p54"/>
          <p:cNvSpPr/>
          <p:nvPr/>
        </p:nvSpPr>
        <p:spPr>
          <a:xfrm>
            <a:off x="3000475" y="4697350"/>
            <a:ext cx="2103300" cy="32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4"/>
          <p:cNvSpPr/>
          <p:nvPr/>
        </p:nvSpPr>
        <p:spPr>
          <a:xfrm>
            <a:off x="843125" y="2224625"/>
            <a:ext cx="1171800" cy="137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2" name="Google Shape;1062;p54"/>
          <p:cNvCxnSpPr/>
          <p:nvPr/>
        </p:nvCxnSpPr>
        <p:spPr>
          <a:xfrm>
            <a:off x="4666475" y="2224625"/>
            <a:ext cx="383400" cy="20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3" name="Google Shape;1063;p54"/>
          <p:cNvSpPr txBox="1"/>
          <p:nvPr/>
        </p:nvSpPr>
        <p:spPr>
          <a:xfrm>
            <a:off x="4679525" y="389935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1064" name="Google Shape;106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025" y="4298650"/>
            <a:ext cx="277800" cy="1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025" y="4171150"/>
            <a:ext cx="277800" cy="1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4"/>
          <p:cNvSpPr/>
          <p:nvPr/>
        </p:nvSpPr>
        <p:spPr>
          <a:xfrm>
            <a:off x="2048975" y="1871975"/>
            <a:ext cx="42054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55"/>
          <p:cNvPicPr preferRelativeResize="0"/>
          <p:nvPr/>
        </p:nvPicPr>
        <p:blipFill rotWithShape="1">
          <a:blip r:embed="rId3">
            <a:alphaModFix/>
          </a:blip>
          <a:srcRect b="0" l="16448" r="12437" t="25898"/>
          <a:stretch/>
        </p:blipFill>
        <p:spPr>
          <a:xfrm>
            <a:off x="1035125" y="1754675"/>
            <a:ext cx="4610274" cy="29585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2" name="Google Shape;1072;p5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12.2.1.1</a:t>
                      </a:r>
                      <a:endParaRPr sz="9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</a:t>
                      </a:r>
                      <a:r>
                        <a:rPr lang="ko-KR"/>
                        <a:t>신고글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73" name="Google Shape;1073;p55"/>
          <p:cNvSpPr txBox="1"/>
          <p:nvPr/>
        </p:nvSpPr>
        <p:spPr>
          <a:xfrm>
            <a:off x="1700988" y="3888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74" name="Google Shape;1074;p55"/>
          <p:cNvSpPr txBox="1"/>
          <p:nvPr/>
        </p:nvSpPr>
        <p:spPr>
          <a:xfrm>
            <a:off x="4363213" y="3888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075" name="Google Shape;10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300" y="227004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6" name="Google Shape;1076;p55"/>
          <p:cNvCxnSpPr/>
          <p:nvPr/>
        </p:nvCxnSpPr>
        <p:spPr>
          <a:xfrm rot="10800000">
            <a:off x="4011550" y="2859825"/>
            <a:ext cx="864900" cy="14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7" name="Google Shape;1077;p55"/>
          <p:cNvSpPr/>
          <p:nvPr/>
        </p:nvSpPr>
        <p:spPr>
          <a:xfrm>
            <a:off x="4609850" y="2660375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55"/>
          <p:cNvSpPr txBox="1"/>
          <p:nvPr/>
        </p:nvSpPr>
        <p:spPr>
          <a:xfrm>
            <a:off x="3700288" y="2625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079" name="Google Shape;107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300" y="1373150"/>
            <a:ext cx="6482924" cy="5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4800" y="4263375"/>
            <a:ext cx="566820" cy="241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1" name="Google Shape;1081;p5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해당 화면이 종료됨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해당 리뷰글이 삭제</a:t>
                      </a:r>
                      <a:r>
                        <a:rPr lang="ko-KR" sz="1000"/>
                        <a:t>되고</a:t>
                      </a:r>
                      <a:r>
                        <a:rPr lang="ko-KR" sz="1000"/>
                        <a:t>,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해당 신고글의 처리결과는 미처리에서 처리완료로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56"/>
          <p:cNvPicPr preferRelativeResize="0"/>
          <p:nvPr/>
        </p:nvPicPr>
        <p:blipFill rotWithShape="1">
          <a:blip r:embed="rId3">
            <a:alphaModFix/>
          </a:blip>
          <a:srcRect b="40022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7" name="Google Shape;1087;p5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88" name="Google Shape;1088;p56"/>
          <p:cNvSpPr/>
          <p:nvPr/>
        </p:nvSpPr>
        <p:spPr>
          <a:xfrm>
            <a:off x="4427975" y="3247150"/>
            <a:ext cx="2108700" cy="91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9" name="Google Shape;1089;p5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개봉일을 제외하고 모두 입력한 경우 ‘등록하시겠습니까? 알림창이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등록이 완료되고 영화 랭킹 조회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화면(ALL_03_01)으로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영화 랭킹 조회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문자 입력시 오른쪽에 ‘숫자만 입력해주세요’ 표시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090" name="Google Shape;1090;p56"/>
          <p:cNvSpPr txBox="1"/>
          <p:nvPr/>
        </p:nvSpPr>
        <p:spPr>
          <a:xfrm>
            <a:off x="3858913" y="4629550"/>
            <a:ext cx="357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56"/>
          <p:cNvSpPr txBox="1"/>
          <p:nvPr/>
        </p:nvSpPr>
        <p:spPr>
          <a:xfrm>
            <a:off x="1547650" y="30147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56"/>
          <p:cNvSpPr txBox="1"/>
          <p:nvPr/>
        </p:nvSpPr>
        <p:spPr>
          <a:xfrm>
            <a:off x="1485900" y="35338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56"/>
          <p:cNvSpPr txBox="1"/>
          <p:nvPr/>
        </p:nvSpPr>
        <p:spPr>
          <a:xfrm>
            <a:off x="1547650" y="3835625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56"/>
          <p:cNvSpPr txBox="1"/>
          <p:nvPr/>
        </p:nvSpPr>
        <p:spPr>
          <a:xfrm>
            <a:off x="3362392" y="48614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5" name="Google Shape;1095;p56"/>
          <p:cNvPicPr preferRelativeResize="0"/>
          <p:nvPr/>
        </p:nvPicPr>
        <p:blipFill rotWithShape="1">
          <a:blip r:embed="rId4">
            <a:alphaModFix/>
          </a:blip>
          <a:srcRect b="63692" l="23380" r="52356" t="28423"/>
          <a:stretch/>
        </p:blipFill>
        <p:spPr>
          <a:xfrm>
            <a:off x="4427975" y="2095438"/>
            <a:ext cx="2108616" cy="91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56"/>
          <p:cNvPicPr preferRelativeResize="0"/>
          <p:nvPr/>
        </p:nvPicPr>
        <p:blipFill rotWithShape="1">
          <a:blip r:embed="rId5">
            <a:alphaModFix/>
          </a:blip>
          <a:srcRect b="72404" l="24591" r="51144" t="18718"/>
          <a:stretch/>
        </p:blipFill>
        <p:spPr>
          <a:xfrm>
            <a:off x="4836825" y="4303775"/>
            <a:ext cx="1745556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56"/>
          <p:cNvSpPr/>
          <p:nvPr/>
        </p:nvSpPr>
        <p:spPr>
          <a:xfrm>
            <a:off x="5560568" y="2664657"/>
            <a:ext cx="984600" cy="3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8" name="Google Shape;1098;p56"/>
          <p:cNvCxnSpPr/>
          <p:nvPr/>
        </p:nvCxnSpPr>
        <p:spPr>
          <a:xfrm flipH="1" rot="10800000">
            <a:off x="3959700" y="5066425"/>
            <a:ext cx="1029300" cy="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9" name="Google Shape;1099;p56"/>
          <p:cNvSpPr/>
          <p:nvPr/>
        </p:nvSpPr>
        <p:spPr>
          <a:xfrm>
            <a:off x="5684238" y="4746275"/>
            <a:ext cx="851100" cy="3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0" name="Google Shape;1100;p56"/>
          <p:cNvCxnSpPr>
            <a:endCxn id="1095" idx="1"/>
          </p:cNvCxnSpPr>
          <p:nvPr/>
        </p:nvCxnSpPr>
        <p:spPr>
          <a:xfrm flipH="1" rot="10800000">
            <a:off x="2733875" y="2555088"/>
            <a:ext cx="1694100" cy="26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1" name="Google Shape;1101;p56"/>
          <p:cNvSpPr txBox="1"/>
          <p:nvPr/>
        </p:nvSpPr>
        <p:spPr>
          <a:xfrm>
            <a:off x="2027850" y="4800725"/>
            <a:ext cx="43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102" name="Google Shape;1102;p56"/>
          <p:cNvSpPr txBox="1"/>
          <p:nvPr/>
        </p:nvSpPr>
        <p:spPr>
          <a:xfrm>
            <a:off x="4264814" y="2469555"/>
            <a:ext cx="43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103" name="Google Shape;1103;p56"/>
          <p:cNvSpPr txBox="1"/>
          <p:nvPr/>
        </p:nvSpPr>
        <p:spPr>
          <a:xfrm>
            <a:off x="3283500" y="4819014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104" name="Google Shape;1104;p56"/>
          <p:cNvSpPr txBox="1"/>
          <p:nvPr/>
        </p:nvSpPr>
        <p:spPr>
          <a:xfrm>
            <a:off x="4618050" y="4493377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1105" name="Google Shape;1105;p56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4490413" y="3306740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56"/>
          <p:cNvSpPr txBox="1"/>
          <p:nvPr/>
        </p:nvSpPr>
        <p:spPr>
          <a:xfrm>
            <a:off x="3849278" y="3287473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07" name="Google Shape;1107;p56"/>
          <p:cNvSpPr txBox="1"/>
          <p:nvPr/>
        </p:nvSpPr>
        <p:spPr>
          <a:xfrm>
            <a:off x="3419912" y="3505112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08" name="Google Shape;1108;p56"/>
          <p:cNvSpPr txBox="1"/>
          <p:nvPr/>
        </p:nvSpPr>
        <p:spPr>
          <a:xfrm>
            <a:off x="3234975" y="3329150"/>
            <a:ext cx="91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109" name="Google Shape;1109;p56"/>
          <p:cNvSpPr/>
          <p:nvPr/>
        </p:nvSpPr>
        <p:spPr>
          <a:xfrm>
            <a:off x="1699525" y="2156900"/>
            <a:ext cx="1745700" cy="13770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6"/>
          <p:cNvSpPr txBox="1"/>
          <p:nvPr/>
        </p:nvSpPr>
        <p:spPr>
          <a:xfrm>
            <a:off x="3655800" y="3076000"/>
            <a:ext cx="91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111" name="Google Shape;1111;p56"/>
          <p:cNvSpPr/>
          <p:nvPr/>
        </p:nvSpPr>
        <p:spPr>
          <a:xfrm>
            <a:off x="1674200" y="3783600"/>
            <a:ext cx="1745700" cy="10779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2" name="Google Shape;1112;p56"/>
          <p:cNvCxnSpPr/>
          <p:nvPr/>
        </p:nvCxnSpPr>
        <p:spPr>
          <a:xfrm flipH="1" rot="10800000">
            <a:off x="2733675" y="4133700"/>
            <a:ext cx="1857300" cy="10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56"/>
          <p:cNvSpPr/>
          <p:nvPr/>
        </p:nvSpPr>
        <p:spPr>
          <a:xfrm>
            <a:off x="179500" y="1326425"/>
            <a:ext cx="6578700" cy="4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56"/>
          <p:cNvPicPr preferRelativeResize="0"/>
          <p:nvPr/>
        </p:nvPicPr>
        <p:blipFill rotWithShape="1">
          <a:blip r:embed="rId7">
            <a:alphaModFix/>
          </a:blip>
          <a:srcRect b="94890" l="73247" r="17955" t="0"/>
          <a:stretch/>
        </p:blipFill>
        <p:spPr>
          <a:xfrm>
            <a:off x="4855650" y="1411250"/>
            <a:ext cx="525978" cy="20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57"/>
          <p:cNvPicPr preferRelativeResize="0"/>
          <p:nvPr/>
        </p:nvPicPr>
        <p:blipFill rotWithShape="1">
          <a:blip r:embed="rId3">
            <a:alphaModFix/>
          </a:blip>
          <a:srcRect b="40666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0" name="Google Shape;1120;p5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121" name="Google Shape;1121;p5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개봉일을 제외하고 내용을 모두 입력했을 경우 ‘수정하시겠습니까?’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수정이 완료되고 영화/한줄평 상세보기 화면(ALL_03_02)로 이동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 수정이 취소되고 영화/한줄평  상세보기 화면(</a:t>
                      </a:r>
                      <a:r>
                        <a:rPr lang="ko-KR" sz="10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문자 입력시 오른쪽에 ‘숫자만 입력해주세요’ 표시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22" name="Google Shape;1122;p57"/>
          <p:cNvSpPr txBox="1"/>
          <p:nvPr/>
        </p:nvSpPr>
        <p:spPr>
          <a:xfrm>
            <a:off x="814950" y="2418850"/>
            <a:ext cx="429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57"/>
          <p:cNvPicPr preferRelativeResize="0"/>
          <p:nvPr/>
        </p:nvPicPr>
        <p:blipFill rotWithShape="1">
          <a:blip r:embed="rId4">
            <a:alphaModFix/>
          </a:blip>
          <a:srcRect b="63781" l="50602" r="25134" t="28196"/>
          <a:stretch/>
        </p:blipFill>
        <p:spPr>
          <a:xfrm>
            <a:off x="4517620" y="2174325"/>
            <a:ext cx="1894656" cy="8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57"/>
          <p:cNvSpPr/>
          <p:nvPr/>
        </p:nvSpPr>
        <p:spPr>
          <a:xfrm>
            <a:off x="5549200" y="2663375"/>
            <a:ext cx="939300" cy="37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57"/>
          <p:cNvPicPr preferRelativeResize="0"/>
          <p:nvPr/>
        </p:nvPicPr>
        <p:blipFill rotWithShape="1">
          <a:blip r:embed="rId5">
            <a:alphaModFix/>
          </a:blip>
          <a:srcRect b="72404" l="24591" r="51144" t="18718"/>
          <a:stretch/>
        </p:blipFill>
        <p:spPr>
          <a:xfrm>
            <a:off x="4818500" y="4302988"/>
            <a:ext cx="1745556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6" name="Google Shape;1126;p57"/>
          <p:cNvCxnSpPr>
            <a:endCxn id="1125" idx="1"/>
          </p:cNvCxnSpPr>
          <p:nvPr/>
        </p:nvCxnSpPr>
        <p:spPr>
          <a:xfrm flipH="1" rot="10800000">
            <a:off x="4219700" y="4731400"/>
            <a:ext cx="598800" cy="4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7" name="Google Shape;1127;p57"/>
          <p:cNvCxnSpPr/>
          <p:nvPr/>
        </p:nvCxnSpPr>
        <p:spPr>
          <a:xfrm flipH="1" rot="10800000">
            <a:off x="2705100" y="2876400"/>
            <a:ext cx="1886100" cy="22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8" name="Google Shape;1128;p57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4490413" y="330674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57"/>
          <p:cNvCxnSpPr/>
          <p:nvPr/>
        </p:nvCxnSpPr>
        <p:spPr>
          <a:xfrm flipH="1" rot="10800000">
            <a:off x="2724150" y="4057650"/>
            <a:ext cx="1914600" cy="11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0" name="Google Shape;1130;p57"/>
          <p:cNvSpPr/>
          <p:nvPr/>
        </p:nvSpPr>
        <p:spPr>
          <a:xfrm>
            <a:off x="4427975" y="3211275"/>
            <a:ext cx="2060400" cy="95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57"/>
          <p:cNvSpPr txBox="1"/>
          <p:nvPr/>
        </p:nvSpPr>
        <p:spPr>
          <a:xfrm>
            <a:off x="3849278" y="3287473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32" name="Google Shape;1132;p57"/>
          <p:cNvSpPr txBox="1"/>
          <p:nvPr/>
        </p:nvSpPr>
        <p:spPr>
          <a:xfrm>
            <a:off x="3287303" y="3502736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33" name="Google Shape;1133;p57"/>
          <p:cNvSpPr txBox="1"/>
          <p:nvPr/>
        </p:nvSpPr>
        <p:spPr>
          <a:xfrm>
            <a:off x="1895475" y="4796425"/>
            <a:ext cx="504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134" name="Google Shape;1134;p57"/>
          <p:cNvSpPr/>
          <p:nvPr/>
        </p:nvSpPr>
        <p:spPr>
          <a:xfrm>
            <a:off x="1699525" y="2156900"/>
            <a:ext cx="1745700" cy="13770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57"/>
          <p:cNvSpPr/>
          <p:nvPr/>
        </p:nvSpPr>
        <p:spPr>
          <a:xfrm>
            <a:off x="1674200" y="3783600"/>
            <a:ext cx="1745700" cy="10779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57"/>
          <p:cNvSpPr txBox="1"/>
          <p:nvPr/>
        </p:nvSpPr>
        <p:spPr>
          <a:xfrm>
            <a:off x="4327063" y="2491375"/>
            <a:ext cx="638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137" name="Google Shape;1137;p57"/>
          <p:cNvSpPr/>
          <p:nvPr/>
        </p:nvSpPr>
        <p:spPr>
          <a:xfrm>
            <a:off x="5618300" y="4701725"/>
            <a:ext cx="939300" cy="37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57"/>
          <p:cNvSpPr txBox="1"/>
          <p:nvPr/>
        </p:nvSpPr>
        <p:spPr>
          <a:xfrm>
            <a:off x="4705350" y="4510675"/>
            <a:ext cx="429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139" name="Google Shape;1139;p57"/>
          <p:cNvSpPr txBox="1"/>
          <p:nvPr/>
        </p:nvSpPr>
        <p:spPr>
          <a:xfrm>
            <a:off x="3655800" y="3076000"/>
            <a:ext cx="91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140" name="Google Shape;1140;p57"/>
          <p:cNvSpPr txBox="1"/>
          <p:nvPr/>
        </p:nvSpPr>
        <p:spPr>
          <a:xfrm>
            <a:off x="3122400" y="3324675"/>
            <a:ext cx="91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1141" name="Google Shape;1141;p57"/>
          <p:cNvPicPr preferRelativeResize="0"/>
          <p:nvPr/>
        </p:nvPicPr>
        <p:blipFill rotWithShape="1">
          <a:blip r:embed="rId7">
            <a:alphaModFix/>
          </a:blip>
          <a:srcRect b="94890" l="73247" r="17955" t="0"/>
          <a:stretch/>
        </p:blipFill>
        <p:spPr>
          <a:xfrm>
            <a:off x="4855650" y="1430300"/>
            <a:ext cx="525978" cy="20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57"/>
          <p:cNvSpPr/>
          <p:nvPr/>
        </p:nvSpPr>
        <p:spPr>
          <a:xfrm>
            <a:off x="179500" y="1326425"/>
            <a:ext cx="6578700" cy="4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57"/>
          <p:cNvSpPr txBox="1"/>
          <p:nvPr/>
        </p:nvSpPr>
        <p:spPr>
          <a:xfrm>
            <a:off x="3601700" y="4796414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8" name="Google Shape;1148;p5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날짜 입력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키워드에 해당하는 영화 목록을 아래쪽에 리스트로 출력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모달창이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해당 영화 정보가 상영시간표에 등록되면서 페이지 하단에 출력되고 모달창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모달창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해당 시간표가 삭제되고, 모달창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알림창이 사라지면서 상영시간표 조회 화면(ALL_04)으로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⑨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⑩ 등록이 취소되고 상영시간표 조회 화면(ALL_04)으로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⑪ </a:t>
                      </a:r>
                      <a:r>
                        <a:rPr lang="ko-KR" sz="1000"/>
                        <a:t>해당 상영정보가 수정됨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149" name="Google Shape;1149;p58"/>
          <p:cNvPicPr preferRelativeResize="0"/>
          <p:nvPr/>
        </p:nvPicPr>
        <p:blipFill rotWithShape="1">
          <a:blip r:embed="rId3">
            <a:alphaModFix/>
          </a:blip>
          <a:srcRect b="4122" l="0" r="0" t="0"/>
          <a:stretch/>
        </p:blipFill>
        <p:spPr>
          <a:xfrm>
            <a:off x="383025" y="1373150"/>
            <a:ext cx="5818992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0" name="Google Shape;1150;p5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151" name="Google Shape;1151;p58"/>
          <p:cNvSpPr/>
          <p:nvPr/>
        </p:nvSpPr>
        <p:spPr>
          <a:xfrm>
            <a:off x="562275" y="1373150"/>
            <a:ext cx="5673000" cy="43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58"/>
          <p:cNvSpPr txBox="1"/>
          <p:nvPr/>
        </p:nvSpPr>
        <p:spPr>
          <a:xfrm>
            <a:off x="1253925" y="21705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153" name="Google Shape;1153;p58"/>
          <p:cNvSpPr txBox="1"/>
          <p:nvPr/>
        </p:nvSpPr>
        <p:spPr>
          <a:xfrm>
            <a:off x="1884675" y="27425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154" name="Google Shape;1154;p58"/>
          <p:cNvSpPr txBox="1"/>
          <p:nvPr/>
        </p:nvSpPr>
        <p:spPr>
          <a:xfrm>
            <a:off x="1680825" y="29989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155" name="Google Shape;115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462" y="1423425"/>
            <a:ext cx="2654150" cy="18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58"/>
          <p:cNvPicPr preferRelativeResize="0"/>
          <p:nvPr/>
        </p:nvPicPr>
        <p:blipFill rotWithShape="1">
          <a:blip r:embed="rId5">
            <a:alphaModFix/>
          </a:blip>
          <a:srcRect b="83157" l="24543" r="50237" t="8800"/>
          <a:stretch/>
        </p:blipFill>
        <p:spPr>
          <a:xfrm>
            <a:off x="1456475" y="1488001"/>
            <a:ext cx="1525200" cy="652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7" name="Google Shape;1157;p58"/>
          <p:cNvCxnSpPr/>
          <p:nvPr/>
        </p:nvCxnSpPr>
        <p:spPr>
          <a:xfrm flipH="1" rot="10800000">
            <a:off x="1858750" y="2151343"/>
            <a:ext cx="1409100" cy="10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8" name="Google Shape;1158;p58"/>
          <p:cNvSpPr/>
          <p:nvPr/>
        </p:nvSpPr>
        <p:spPr>
          <a:xfrm>
            <a:off x="1456475" y="1488000"/>
            <a:ext cx="1525200" cy="65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9" name="Google Shape;1159;p58"/>
          <p:cNvCxnSpPr/>
          <p:nvPr/>
        </p:nvCxnSpPr>
        <p:spPr>
          <a:xfrm rot="10800000">
            <a:off x="1840975" y="1978093"/>
            <a:ext cx="362400" cy="10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0" name="Google Shape;1160;p58"/>
          <p:cNvSpPr txBox="1"/>
          <p:nvPr/>
        </p:nvSpPr>
        <p:spPr>
          <a:xfrm>
            <a:off x="3642875" y="2687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161" name="Google Shape;1161;p58"/>
          <p:cNvSpPr/>
          <p:nvPr/>
        </p:nvSpPr>
        <p:spPr>
          <a:xfrm>
            <a:off x="4466500" y="2890450"/>
            <a:ext cx="5904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58"/>
          <p:cNvSpPr txBox="1"/>
          <p:nvPr/>
        </p:nvSpPr>
        <p:spPr>
          <a:xfrm>
            <a:off x="939325" y="36963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1163" name="Google Shape;11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5713" y="3228112"/>
            <a:ext cx="2226300" cy="152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4" name="Google Shape;1164;p58"/>
          <p:cNvCxnSpPr/>
          <p:nvPr/>
        </p:nvCxnSpPr>
        <p:spPr>
          <a:xfrm flipH="1" rot="10800000">
            <a:off x="1195025" y="3607993"/>
            <a:ext cx="1725300" cy="3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5" name="Google Shape;1165;p58"/>
          <p:cNvSpPr/>
          <p:nvPr/>
        </p:nvSpPr>
        <p:spPr>
          <a:xfrm>
            <a:off x="4294763" y="4417338"/>
            <a:ext cx="4752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58"/>
          <p:cNvSpPr txBox="1"/>
          <p:nvPr/>
        </p:nvSpPr>
        <p:spPr>
          <a:xfrm>
            <a:off x="3585463" y="4274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1167" name="Google Shape;1167;p58"/>
          <p:cNvSpPr txBox="1"/>
          <p:nvPr/>
        </p:nvSpPr>
        <p:spPr>
          <a:xfrm>
            <a:off x="2691850" y="47606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pic>
        <p:nvPicPr>
          <p:cNvPr id="1168" name="Google Shape;1168;p58"/>
          <p:cNvPicPr preferRelativeResize="0"/>
          <p:nvPr/>
        </p:nvPicPr>
        <p:blipFill rotWithShape="1">
          <a:blip r:embed="rId7">
            <a:alphaModFix/>
          </a:blip>
          <a:srcRect b="63521" l="23398" r="51906" t="27727"/>
          <a:stretch/>
        </p:blipFill>
        <p:spPr>
          <a:xfrm>
            <a:off x="456749" y="4355999"/>
            <a:ext cx="1746624" cy="8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58"/>
          <p:cNvSpPr/>
          <p:nvPr/>
        </p:nvSpPr>
        <p:spPr>
          <a:xfrm>
            <a:off x="1368475" y="4892450"/>
            <a:ext cx="834900" cy="2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0" name="Google Shape;1170;p58"/>
          <p:cNvCxnSpPr>
            <a:stCxn id="1167" idx="3"/>
          </p:cNvCxnSpPr>
          <p:nvPr/>
        </p:nvCxnSpPr>
        <p:spPr>
          <a:xfrm rot="10800000">
            <a:off x="2055250" y="4753938"/>
            <a:ext cx="9912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1" name="Google Shape;1171;p58"/>
          <p:cNvSpPr txBox="1"/>
          <p:nvPr/>
        </p:nvSpPr>
        <p:spPr>
          <a:xfrm>
            <a:off x="1013875" y="47839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sp>
        <p:nvSpPr>
          <p:cNvPr id="1172" name="Google Shape;1172;p58"/>
          <p:cNvSpPr txBox="1"/>
          <p:nvPr/>
        </p:nvSpPr>
        <p:spPr>
          <a:xfrm>
            <a:off x="3401850" y="474026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⑨</a:t>
            </a:r>
            <a:endParaRPr/>
          </a:p>
        </p:txBody>
      </p:sp>
      <p:pic>
        <p:nvPicPr>
          <p:cNvPr id="1173" name="Google Shape;1173;p58"/>
          <p:cNvPicPr preferRelativeResize="0"/>
          <p:nvPr/>
        </p:nvPicPr>
        <p:blipFill rotWithShape="1">
          <a:blip r:embed="rId8">
            <a:alphaModFix/>
          </a:blip>
          <a:srcRect b="72328" l="23623" r="51266" t="18529"/>
          <a:stretch/>
        </p:blipFill>
        <p:spPr>
          <a:xfrm>
            <a:off x="4848575" y="3370713"/>
            <a:ext cx="1700100" cy="8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58"/>
          <p:cNvSpPr/>
          <p:nvPr/>
        </p:nvSpPr>
        <p:spPr>
          <a:xfrm>
            <a:off x="5708788" y="3818925"/>
            <a:ext cx="795900" cy="2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5" name="Google Shape;1175;p58"/>
          <p:cNvCxnSpPr/>
          <p:nvPr/>
        </p:nvCxnSpPr>
        <p:spPr>
          <a:xfrm flipH="1" rot="10800000">
            <a:off x="3753913" y="4125493"/>
            <a:ext cx="1354800" cy="9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6" name="Google Shape;1176;p58"/>
          <p:cNvSpPr txBox="1"/>
          <p:nvPr/>
        </p:nvSpPr>
        <p:spPr>
          <a:xfrm>
            <a:off x="4898163" y="36963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⑩</a:t>
            </a:r>
            <a:endParaRPr/>
          </a:p>
        </p:txBody>
      </p:sp>
      <p:cxnSp>
        <p:nvCxnSpPr>
          <p:cNvPr id="1177" name="Google Shape;1177;p58"/>
          <p:cNvCxnSpPr>
            <a:stCxn id="1160" idx="2"/>
          </p:cNvCxnSpPr>
          <p:nvPr/>
        </p:nvCxnSpPr>
        <p:spPr>
          <a:xfrm flipH="1">
            <a:off x="1744775" y="2999000"/>
            <a:ext cx="2075400" cy="9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8" name="Google Shape;1178;p58"/>
          <p:cNvSpPr txBox="1"/>
          <p:nvPr/>
        </p:nvSpPr>
        <p:spPr>
          <a:xfrm>
            <a:off x="2920325" y="42739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⑪</a:t>
            </a:r>
            <a:endParaRPr/>
          </a:p>
        </p:txBody>
      </p:sp>
      <p:cxnSp>
        <p:nvCxnSpPr>
          <p:cNvPr id="1179" name="Google Shape;1179;p58"/>
          <p:cNvCxnSpPr/>
          <p:nvPr/>
        </p:nvCxnSpPr>
        <p:spPr>
          <a:xfrm rot="10800000">
            <a:off x="1598825" y="4281668"/>
            <a:ext cx="1619400" cy="2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25" y="1373150"/>
            <a:ext cx="5578902" cy="40167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5" name="Google Shape;1185;p5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날짜 수정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</a:t>
                      </a:r>
                      <a:r>
                        <a:rPr lang="ko-KR" sz="1000"/>
                        <a:t>수정이 완료되고, 화면에 출력된 내용이 변경되고, 모달창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</a:t>
                      </a:r>
                      <a:r>
                        <a:rPr lang="ko-KR" sz="1000"/>
                        <a:t>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</a:t>
                      </a:r>
                      <a:r>
                        <a:rPr lang="ko-KR" sz="1000"/>
                        <a:t>수정이 완료되고, 상영시간표 조회 화면(ALL_04)으로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86" name="Google Shape;1186;p59"/>
          <p:cNvSpPr/>
          <p:nvPr/>
        </p:nvSpPr>
        <p:spPr>
          <a:xfrm>
            <a:off x="562275" y="1373150"/>
            <a:ext cx="5673000" cy="43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59"/>
          <p:cNvSpPr txBox="1"/>
          <p:nvPr/>
        </p:nvSpPr>
        <p:spPr>
          <a:xfrm>
            <a:off x="1253925" y="21705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1188" name="Google Shape;118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462" y="1423425"/>
            <a:ext cx="2654150" cy="18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59"/>
          <p:cNvPicPr preferRelativeResize="0"/>
          <p:nvPr/>
        </p:nvPicPr>
        <p:blipFill rotWithShape="1">
          <a:blip r:embed="rId5">
            <a:alphaModFix/>
          </a:blip>
          <a:srcRect b="83157" l="24543" r="50237" t="8800"/>
          <a:stretch/>
        </p:blipFill>
        <p:spPr>
          <a:xfrm>
            <a:off x="1456475" y="1488001"/>
            <a:ext cx="1525200" cy="652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0" name="Google Shape;1190;p59"/>
          <p:cNvCxnSpPr/>
          <p:nvPr/>
        </p:nvCxnSpPr>
        <p:spPr>
          <a:xfrm flipH="1" rot="10800000">
            <a:off x="1858750" y="2151343"/>
            <a:ext cx="1409100" cy="10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1" name="Google Shape;1191;p59"/>
          <p:cNvSpPr/>
          <p:nvPr/>
        </p:nvSpPr>
        <p:spPr>
          <a:xfrm>
            <a:off x="1456475" y="1488000"/>
            <a:ext cx="1525200" cy="65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2" name="Google Shape;1192;p59"/>
          <p:cNvCxnSpPr/>
          <p:nvPr/>
        </p:nvCxnSpPr>
        <p:spPr>
          <a:xfrm rot="10800000">
            <a:off x="1840975" y="1978093"/>
            <a:ext cx="362400" cy="10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93" name="Google Shape;119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5713" y="3228112"/>
            <a:ext cx="2226300" cy="152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4" name="Google Shape;1194;p59"/>
          <p:cNvCxnSpPr/>
          <p:nvPr/>
        </p:nvCxnSpPr>
        <p:spPr>
          <a:xfrm flipH="1" rot="10800000">
            <a:off x="1195025" y="3607993"/>
            <a:ext cx="1725300" cy="3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5" name="Google Shape;1195;p59"/>
          <p:cNvSpPr/>
          <p:nvPr/>
        </p:nvSpPr>
        <p:spPr>
          <a:xfrm>
            <a:off x="4294763" y="4417338"/>
            <a:ext cx="4752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6" name="Google Shape;1196;p59"/>
          <p:cNvPicPr preferRelativeResize="0"/>
          <p:nvPr/>
        </p:nvPicPr>
        <p:blipFill rotWithShape="1">
          <a:blip r:embed="rId7">
            <a:alphaModFix/>
          </a:blip>
          <a:srcRect b="72328" l="23623" r="51266" t="18529"/>
          <a:stretch/>
        </p:blipFill>
        <p:spPr>
          <a:xfrm>
            <a:off x="4848575" y="3370713"/>
            <a:ext cx="1700100" cy="8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59"/>
          <p:cNvSpPr/>
          <p:nvPr/>
        </p:nvSpPr>
        <p:spPr>
          <a:xfrm>
            <a:off x="4848600" y="3370725"/>
            <a:ext cx="1700100" cy="7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8" name="Google Shape;1198;p59"/>
          <p:cNvCxnSpPr/>
          <p:nvPr/>
        </p:nvCxnSpPr>
        <p:spPr>
          <a:xfrm flipH="1" rot="10800000">
            <a:off x="3753913" y="4125493"/>
            <a:ext cx="1354800" cy="9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9" name="Google Shape;1199;p59"/>
          <p:cNvCxnSpPr>
            <a:stCxn id="1200" idx="2"/>
          </p:cNvCxnSpPr>
          <p:nvPr/>
        </p:nvCxnSpPr>
        <p:spPr>
          <a:xfrm flipH="1">
            <a:off x="1744775" y="2999000"/>
            <a:ext cx="2075400" cy="9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1" name="Google Shape;1201;p59"/>
          <p:cNvSpPr/>
          <p:nvPr/>
        </p:nvSpPr>
        <p:spPr>
          <a:xfrm>
            <a:off x="3117375" y="1408650"/>
            <a:ext cx="2677200" cy="180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59"/>
          <p:cNvSpPr/>
          <p:nvPr/>
        </p:nvSpPr>
        <p:spPr>
          <a:xfrm>
            <a:off x="3691263" y="4417338"/>
            <a:ext cx="4752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59"/>
          <p:cNvSpPr txBox="1"/>
          <p:nvPr/>
        </p:nvSpPr>
        <p:spPr>
          <a:xfrm>
            <a:off x="2981675" y="42782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1204" name="Google Shape;1204;p59"/>
          <p:cNvCxnSpPr/>
          <p:nvPr/>
        </p:nvCxnSpPr>
        <p:spPr>
          <a:xfrm rot="10800000">
            <a:off x="1705025" y="4309868"/>
            <a:ext cx="15132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5" name="Google Shape;1205;p59"/>
          <p:cNvSpPr txBox="1"/>
          <p:nvPr/>
        </p:nvSpPr>
        <p:spPr>
          <a:xfrm>
            <a:off x="2762775" y="47661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206" name="Google Shape;1206;p59"/>
          <p:cNvPicPr preferRelativeResize="0"/>
          <p:nvPr/>
        </p:nvPicPr>
        <p:blipFill rotWithShape="1">
          <a:blip r:embed="rId8">
            <a:alphaModFix/>
          </a:blip>
          <a:srcRect b="63781" l="50602" r="25134" t="28196"/>
          <a:stretch/>
        </p:blipFill>
        <p:spPr>
          <a:xfrm>
            <a:off x="4848600" y="4417350"/>
            <a:ext cx="1697436" cy="746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59"/>
          <p:cNvSpPr/>
          <p:nvPr/>
        </p:nvSpPr>
        <p:spPr>
          <a:xfrm>
            <a:off x="5772800" y="4909150"/>
            <a:ext cx="7758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8" name="Google Shape;1208;p59"/>
          <p:cNvCxnSpPr/>
          <p:nvPr/>
        </p:nvCxnSpPr>
        <p:spPr>
          <a:xfrm flipH="1" rot="10800000">
            <a:off x="3218213" y="4736093"/>
            <a:ext cx="1881000" cy="2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9" name="Google Shape;1209;p59"/>
          <p:cNvSpPr txBox="1"/>
          <p:nvPr/>
        </p:nvSpPr>
        <p:spPr>
          <a:xfrm>
            <a:off x="4888600" y="48197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graphicFrame>
        <p:nvGraphicFramePr>
          <p:cNvPr id="1210" name="Google Shape;1210;p5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5" name="Google Shape;1215;p6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사진을 업로드한 경우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해당 사진이 표시됨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모두 입력, 선택한 경우 ‘등록 하시겠습니까?’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기프티콘이 등록된 후 기프티콘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ALL_06_01)으로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기프티콘 등록이 취소되고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ALL_06_01)으로 이동</a:t>
                      </a:r>
                      <a:r>
                        <a:rPr lang="ko-KR" sz="1000"/>
                        <a:t>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16" name="Google Shape;12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25" y="1415875"/>
            <a:ext cx="5649600" cy="396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7" name="Google Shape;1217;p6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218" name="Google Shape;1218;p60"/>
          <p:cNvSpPr txBox="1"/>
          <p:nvPr/>
        </p:nvSpPr>
        <p:spPr>
          <a:xfrm>
            <a:off x="3369013" y="3877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19" name="Google Shape;1219;p60"/>
          <p:cNvSpPr txBox="1"/>
          <p:nvPr/>
        </p:nvSpPr>
        <p:spPr>
          <a:xfrm>
            <a:off x="2911650" y="4832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1220" name="Google Shape;1220;p60"/>
          <p:cNvCxnSpPr/>
          <p:nvPr/>
        </p:nvCxnSpPr>
        <p:spPr>
          <a:xfrm rot="10800000">
            <a:off x="2513575" y="4499875"/>
            <a:ext cx="452700" cy="4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21" name="Google Shape;12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63" y="4099750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60"/>
          <p:cNvSpPr txBox="1"/>
          <p:nvPr/>
        </p:nvSpPr>
        <p:spPr>
          <a:xfrm>
            <a:off x="818963" y="4476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1223" name="Google Shape;1223;p60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24" name="Google Shape;122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225" y="4147500"/>
            <a:ext cx="1769700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60"/>
          <p:cNvSpPr/>
          <p:nvPr/>
        </p:nvSpPr>
        <p:spPr>
          <a:xfrm>
            <a:off x="1726775" y="2366075"/>
            <a:ext cx="1602600" cy="12138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0"/>
          <p:cNvSpPr/>
          <p:nvPr/>
        </p:nvSpPr>
        <p:spPr>
          <a:xfrm>
            <a:off x="1643575" y="45698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0"/>
          <p:cNvSpPr/>
          <p:nvPr/>
        </p:nvSpPr>
        <p:spPr>
          <a:xfrm>
            <a:off x="5457825" y="46291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0"/>
          <p:cNvSpPr txBox="1"/>
          <p:nvPr/>
        </p:nvSpPr>
        <p:spPr>
          <a:xfrm>
            <a:off x="3565950" y="4809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29" name="Google Shape;1229;p60"/>
          <p:cNvSpPr txBox="1"/>
          <p:nvPr/>
        </p:nvSpPr>
        <p:spPr>
          <a:xfrm>
            <a:off x="4637350" y="4569800"/>
            <a:ext cx="354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230" name="Google Shape;1230;p60"/>
          <p:cNvSpPr/>
          <p:nvPr/>
        </p:nvSpPr>
        <p:spPr>
          <a:xfrm>
            <a:off x="506025" y="1423300"/>
            <a:ext cx="5649600" cy="34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075" y="2894063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60"/>
          <p:cNvSpPr/>
          <p:nvPr/>
        </p:nvSpPr>
        <p:spPr>
          <a:xfrm>
            <a:off x="4024000" y="2877275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3" name="Google Shape;1233;p60"/>
          <p:cNvCxnSpPr>
            <a:stCxn id="1219" idx="3"/>
          </p:cNvCxnSpPr>
          <p:nvPr/>
        </p:nvCxnSpPr>
        <p:spPr>
          <a:xfrm flipH="1" rot="10800000">
            <a:off x="3266250" y="36592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8" name="Google Shape;1238;p6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수정, 선택한 경우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기프티콘이 수정된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기프티콘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기프티콘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39" name="Google Shape;12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80" y="1407250"/>
            <a:ext cx="5681570" cy="390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0" name="Google Shape;1240;p6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241" name="Google Shape;1241;p61"/>
          <p:cNvSpPr/>
          <p:nvPr/>
        </p:nvSpPr>
        <p:spPr>
          <a:xfrm>
            <a:off x="1822350" y="3362625"/>
            <a:ext cx="3371100" cy="11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61"/>
          <p:cNvSpPr txBox="1"/>
          <p:nvPr/>
        </p:nvSpPr>
        <p:spPr>
          <a:xfrm>
            <a:off x="2746613" y="4762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43" name="Google Shape;1243;p61"/>
          <p:cNvSpPr txBox="1"/>
          <p:nvPr/>
        </p:nvSpPr>
        <p:spPr>
          <a:xfrm>
            <a:off x="740638" y="4264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244" name="Google Shape;124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50" y="3944575"/>
            <a:ext cx="1718325" cy="73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5" name="Google Shape;1245;p61"/>
          <p:cNvCxnSpPr/>
          <p:nvPr/>
        </p:nvCxnSpPr>
        <p:spPr>
          <a:xfrm rot="10800000">
            <a:off x="2458963" y="44998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6" name="Google Shape;124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780" y="3595125"/>
            <a:ext cx="1652596" cy="73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7" name="Google Shape;1247;p61"/>
          <p:cNvCxnSpPr>
            <a:stCxn id="1248" idx="3"/>
          </p:cNvCxnSpPr>
          <p:nvPr/>
        </p:nvCxnSpPr>
        <p:spPr>
          <a:xfrm flipH="1" rot="10800000">
            <a:off x="4059163" y="4388425"/>
            <a:ext cx="6819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9" name="Google Shape;1249;p61"/>
          <p:cNvSpPr/>
          <p:nvPr/>
        </p:nvSpPr>
        <p:spPr>
          <a:xfrm>
            <a:off x="1822350" y="2523100"/>
            <a:ext cx="1602600" cy="730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61"/>
          <p:cNvSpPr/>
          <p:nvPr/>
        </p:nvSpPr>
        <p:spPr>
          <a:xfrm>
            <a:off x="1643500" y="438842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61"/>
          <p:cNvSpPr/>
          <p:nvPr/>
        </p:nvSpPr>
        <p:spPr>
          <a:xfrm>
            <a:off x="5546800" y="40342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61"/>
          <p:cNvSpPr txBox="1"/>
          <p:nvPr/>
        </p:nvSpPr>
        <p:spPr>
          <a:xfrm>
            <a:off x="4698280" y="3846800"/>
            <a:ext cx="508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53" name="Google Shape;1253;p61"/>
          <p:cNvSpPr/>
          <p:nvPr/>
        </p:nvSpPr>
        <p:spPr>
          <a:xfrm>
            <a:off x="594375" y="1407250"/>
            <a:ext cx="5681700" cy="36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1"/>
          <p:cNvSpPr txBox="1"/>
          <p:nvPr/>
        </p:nvSpPr>
        <p:spPr>
          <a:xfrm>
            <a:off x="3463063" y="4762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255" name="Google Shape;125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6" name="Google Shape;1256;p61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7" name="Google Shape;1257;p61"/>
          <p:cNvSpPr/>
          <p:nvPr/>
        </p:nvSpPr>
        <p:spPr>
          <a:xfrm>
            <a:off x="4161875" y="2734938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61"/>
          <p:cNvSpPr txBox="1"/>
          <p:nvPr/>
        </p:nvSpPr>
        <p:spPr>
          <a:xfrm>
            <a:off x="777100" y="4119975"/>
            <a:ext cx="2817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p1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4,</a:t>
                      </a:r>
                      <a:br>
                        <a:rPr lang="ko-KR"/>
                      </a:br>
                      <a:r>
                        <a:rPr lang="ko-KR">
                          <a:solidFill>
                            <a:srgbClr val="000000"/>
                          </a:solidFill>
                        </a:rPr>
                        <a:t>4.1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랭킹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59" name="Google Shape;159;p1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관리자 권한이 있는 경우 ‘관리자페이지’ 표시, 회원 목록 조회 화면(ADM_01_01)으로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</a:t>
                      </a:r>
                      <a:r>
                        <a:rPr lang="ko-KR" sz="1000"/>
                        <a:t> 로그인 한 경우 ‘로그아웃’  표시, ‘로그아웃 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초기화면(ALL_00)으로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해당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검색된 게시글이 하단에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아무것도 입력안하고 검색한 경우 ‘검색어를 입력해주세요’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해당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관리자 권한이 있는 경우 ‘영화등록’ 표시, 영화 등록 화면(ADM_02_01)으로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해당 페이지로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5" y="1451425"/>
            <a:ext cx="6168576" cy="383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942975" y="2120800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842950" y="24859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5114925" y="2120800"/>
            <a:ext cx="295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2148500" y="4804575"/>
            <a:ext cx="314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25" y="1451425"/>
            <a:ext cx="1033550" cy="1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353650"/>
            <a:ext cx="6480726" cy="40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6">
            <a:alphaModFix/>
          </a:blip>
          <a:srcRect b="94498" l="0" r="0" t="0"/>
          <a:stretch/>
        </p:blipFill>
        <p:spPr>
          <a:xfrm>
            <a:off x="179850" y="1382600"/>
            <a:ext cx="6480726" cy="31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5626875" y="1241450"/>
            <a:ext cx="366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5702625" y="1325000"/>
            <a:ext cx="5190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6221625" y="1325000"/>
            <a:ext cx="4389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6137300" y="1213700"/>
            <a:ext cx="43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②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7">
            <a:alphaModFix/>
          </a:blip>
          <a:srcRect b="72967" l="23918" r="51852" t="18149"/>
          <a:stretch/>
        </p:blipFill>
        <p:spPr>
          <a:xfrm>
            <a:off x="4571991" y="2787625"/>
            <a:ext cx="1877256" cy="92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7"/>
          <p:cNvCxnSpPr>
            <a:stCxn id="171" idx="2"/>
          </p:cNvCxnSpPr>
          <p:nvPr/>
        </p:nvCxnSpPr>
        <p:spPr>
          <a:xfrm flipH="1">
            <a:off x="6147350" y="1578800"/>
            <a:ext cx="20940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17"/>
          <p:cNvSpPr txBox="1"/>
          <p:nvPr/>
        </p:nvSpPr>
        <p:spPr>
          <a:xfrm>
            <a:off x="4401025" y="3125475"/>
            <a:ext cx="371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5387475" y="3111838"/>
            <a:ext cx="1149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4498350" y="2800300"/>
            <a:ext cx="2002800" cy="92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5174925" y="2070063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2569200" y="2225800"/>
            <a:ext cx="32577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17"/>
          <p:cNvCxnSpPr/>
          <p:nvPr/>
        </p:nvCxnSpPr>
        <p:spPr>
          <a:xfrm rot="10800000">
            <a:off x="4674375" y="1737125"/>
            <a:ext cx="74730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17"/>
          <p:cNvSpPr/>
          <p:nvPr/>
        </p:nvSpPr>
        <p:spPr>
          <a:xfrm>
            <a:off x="2570200" y="1080700"/>
            <a:ext cx="2202300" cy="9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2764038" y="1145350"/>
            <a:ext cx="640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2864688" y="1545950"/>
            <a:ext cx="438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83" name="Google Shape;183;p17"/>
          <p:cNvSpPr txBox="1"/>
          <p:nvPr/>
        </p:nvSpPr>
        <p:spPr>
          <a:xfrm>
            <a:off x="869175" y="2034975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1943900" y="4728375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1943900" y="5047575"/>
            <a:ext cx="3257700" cy="2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179850" y="1347950"/>
            <a:ext cx="54471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2643900" y="104460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2643900" y="1523350"/>
            <a:ext cx="519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5515200" y="3265650"/>
            <a:ext cx="934200" cy="45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17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2642500" y="1172252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/>
        </p:nvSpPr>
        <p:spPr>
          <a:xfrm>
            <a:off x="2611650" y="1511750"/>
            <a:ext cx="519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4625" y="1406600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3" name="Google Shape;1263;p6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입력한 경우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공지사항이 등록된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등록이 취소되고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</a:t>
                      </a:r>
                      <a:r>
                        <a:rPr lang="ko-KR" sz="1000"/>
                        <a:t>으로 이동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64" name="Google Shape;12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75" y="1439000"/>
            <a:ext cx="5681700" cy="3862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5" name="Google Shape;1265;p6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266" name="Google Shape;1266;p62"/>
          <p:cNvCxnSpPr/>
          <p:nvPr/>
        </p:nvCxnSpPr>
        <p:spPr>
          <a:xfrm rot="10800000">
            <a:off x="2729263" y="4569175"/>
            <a:ext cx="29880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7" name="Google Shape;1267;p62"/>
          <p:cNvSpPr txBox="1"/>
          <p:nvPr/>
        </p:nvSpPr>
        <p:spPr>
          <a:xfrm>
            <a:off x="2994463" y="4807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1268" name="Google Shape;1268;p62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62"/>
          <p:cNvSpPr/>
          <p:nvPr/>
        </p:nvSpPr>
        <p:spPr>
          <a:xfrm>
            <a:off x="1835225" y="2420700"/>
            <a:ext cx="3478200" cy="23007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62"/>
          <p:cNvSpPr/>
          <p:nvPr/>
        </p:nvSpPr>
        <p:spPr>
          <a:xfrm>
            <a:off x="594375" y="1456150"/>
            <a:ext cx="56817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1" name="Google Shape;127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88" y="4007325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62"/>
          <p:cNvSpPr txBox="1"/>
          <p:nvPr/>
        </p:nvSpPr>
        <p:spPr>
          <a:xfrm>
            <a:off x="1030373" y="4395825"/>
            <a:ext cx="298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73" name="Google Shape;1273;p62"/>
          <p:cNvSpPr txBox="1"/>
          <p:nvPr/>
        </p:nvSpPr>
        <p:spPr>
          <a:xfrm>
            <a:off x="3684625" y="4830525"/>
            <a:ext cx="354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274" name="Google Shape;1274;p62"/>
          <p:cNvSpPr/>
          <p:nvPr/>
        </p:nvSpPr>
        <p:spPr>
          <a:xfrm>
            <a:off x="1835225" y="44913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5" name="Google Shape;127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187" y="4007325"/>
            <a:ext cx="1766437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62"/>
          <p:cNvSpPr/>
          <p:nvPr/>
        </p:nvSpPr>
        <p:spPr>
          <a:xfrm>
            <a:off x="5360650" y="44913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7" name="Google Shape;127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8" name="Google Shape;1278;p62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9" name="Google Shape;1279;p62"/>
          <p:cNvSpPr txBox="1"/>
          <p:nvPr/>
        </p:nvSpPr>
        <p:spPr>
          <a:xfrm>
            <a:off x="4510050" y="4437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80" name="Google Shape;1280;p62"/>
          <p:cNvSpPr/>
          <p:nvPr/>
        </p:nvSpPr>
        <p:spPr>
          <a:xfrm>
            <a:off x="4161875" y="2759313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5" name="Google Shape;1285;p6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입력한 경우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공지사항이 수정된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공지사항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86" name="Google Shape;12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75" y="1456150"/>
            <a:ext cx="5681700" cy="387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7" name="Google Shape;1287;p6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288" name="Google Shape;1288;p63"/>
          <p:cNvCxnSpPr/>
          <p:nvPr/>
        </p:nvCxnSpPr>
        <p:spPr>
          <a:xfrm rot="10800000">
            <a:off x="2458963" y="45930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9" name="Google Shape;1289;p63"/>
          <p:cNvSpPr txBox="1"/>
          <p:nvPr/>
        </p:nvSpPr>
        <p:spPr>
          <a:xfrm>
            <a:off x="2980988" y="482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1290" name="Google Shape;1290;p63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1" name="Google Shape;1291;p63"/>
          <p:cNvSpPr/>
          <p:nvPr/>
        </p:nvSpPr>
        <p:spPr>
          <a:xfrm>
            <a:off x="594375" y="1456150"/>
            <a:ext cx="56817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63"/>
          <p:cNvSpPr/>
          <p:nvPr/>
        </p:nvSpPr>
        <p:spPr>
          <a:xfrm>
            <a:off x="1814175" y="2495800"/>
            <a:ext cx="3444600" cy="22689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3" name="Google Shape;129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12" y="4081294"/>
            <a:ext cx="1733550" cy="7662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63"/>
          <p:cNvSpPr txBox="1"/>
          <p:nvPr/>
        </p:nvSpPr>
        <p:spPr>
          <a:xfrm>
            <a:off x="734299" y="4477833"/>
            <a:ext cx="354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95" name="Google Shape;1295;p63"/>
          <p:cNvSpPr txBox="1"/>
          <p:nvPr/>
        </p:nvSpPr>
        <p:spPr>
          <a:xfrm>
            <a:off x="3597049" y="4822055"/>
            <a:ext cx="354600" cy="308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296" name="Google Shape;129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950" y="4100840"/>
            <a:ext cx="1733550" cy="76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63"/>
          <p:cNvSpPr/>
          <p:nvPr/>
        </p:nvSpPr>
        <p:spPr>
          <a:xfrm>
            <a:off x="1584800" y="45346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63"/>
          <p:cNvSpPr/>
          <p:nvPr/>
        </p:nvSpPr>
        <p:spPr>
          <a:xfrm>
            <a:off x="5635950" y="45930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9" name="Google Shape;129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0" name="Google Shape;1300;p63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63"/>
          <p:cNvSpPr txBox="1"/>
          <p:nvPr/>
        </p:nvSpPr>
        <p:spPr>
          <a:xfrm>
            <a:off x="4775225" y="44941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302" name="Google Shape;1302;p63"/>
          <p:cNvSpPr/>
          <p:nvPr/>
        </p:nvSpPr>
        <p:spPr>
          <a:xfrm>
            <a:off x="4161875" y="278780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2" y="1373150"/>
            <a:ext cx="6358850" cy="3116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8" name="Google Shape;1308;p6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309" name="Google Shape;1309;p6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</a:t>
                      </a:r>
                      <a:r>
                        <a:rPr lang="ko-KR" sz="1000"/>
                        <a:t> 등록되고 습득물 상세보기 화면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ALL_08_02)으로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등록이 취소되고  습득물 조회 화면(ALL_08_01)으로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310" name="Google Shape;1310;p64"/>
          <p:cNvSpPr txBox="1"/>
          <p:nvPr/>
        </p:nvSpPr>
        <p:spPr>
          <a:xfrm>
            <a:off x="1547638" y="1936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311" name="Google Shape;1311;p64"/>
          <p:cNvSpPr txBox="1"/>
          <p:nvPr/>
        </p:nvSpPr>
        <p:spPr>
          <a:xfrm>
            <a:off x="5003363" y="4024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312" name="Google Shape;1312;p64"/>
          <p:cNvSpPr txBox="1"/>
          <p:nvPr/>
        </p:nvSpPr>
        <p:spPr>
          <a:xfrm>
            <a:off x="5979763" y="3843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313" name="Google Shape;131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513" y="3492975"/>
            <a:ext cx="1724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191" y="2392475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5" name="Google Shape;1315;p64"/>
          <p:cNvCxnSpPr/>
          <p:nvPr/>
        </p:nvCxnSpPr>
        <p:spPr>
          <a:xfrm rot="10800000">
            <a:off x="4540125" y="37224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6" name="Google Shape;1316;p64"/>
          <p:cNvCxnSpPr/>
          <p:nvPr/>
        </p:nvCxnSpPr>
        <p:spPr>
          <a:xfrm rot="10800000">
            <a:off x="5612863" y="3237475"/>
            <a:ext cx="366900" cy="6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7" name="Google Shape;131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75" y="1434250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64"/>
          <p:cNvSpPr/>
          <p:nvPr/>
        </p:nvSpPr>
        <p:spPr>
          <a:xfrm>
            <a:off x="3210250" y="3843875"/>
            <a:ext cx="7881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9" name="Google Shape;1319;p64"/>
          <p:cNvCxnSpPr/>
          <p:nvPr/>
        </p:nvCxnSpPr>
        <p:spPr>
          <a:xfrm flipH="1" rot="10800000">
            <a:off x="1221725" y="4006150"/>
            <a:ext cx="10905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0" name="Google Shape;1320;p64"/>
          <p:cNvCxnSpPr/>
          <p:nvPr/>
        </p:nvCxnSpPr>
        <p:spPr>
          <a:xfrm flipH="1" rot="10800000">
            <a:off x="2008850" y="4621125"/>
            <a:ext cx="20253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1" name="Google Shape;1321;p64"/>
          <p:cNvSpPr txBox="1"/>
          <p:nvPr/>
        </p:nvSpPr>
        <p:spPr>
          <a:xfrm>
            <a:off x="771475" y="41549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64"/>
          <p:cNvSpPr txBox="1"/>
          <p:nvPr/>
        </p:nvSpPr>
        <p:spPr>
          <a:xfrm>
            <a:off x="678875" y="44135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1323" name="Google Shape;1323;p64"/>
          <p:cNvSpPr txBox="1"/>
          <p:nvPr/>
        </p:nvSpPr>
        <p:spPr>
          <a:xfrm>
            <a:off x="1343863" y="44796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1324" name="Google Shape;1324;p64"/>
          <p:cNvSpPr txBox="1"/>
          <p:nvPr/>
        </p:nvSpPr>
        <p:spPr>
          <a:xfrm>
            <a:off x="4185525" y="4545200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1325" name="Google Shape;1325;p64"/>
          <p:cNvSpPr txBox="1"/>
          <p:nvPr/>
        </p:nvSpPr>
        <p:spPr>
          <a:xfrm>
            <a:off x="2489200" y="36644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326" name="Google Shape;1326;p64"/>
          <p:cNvSpPr/>
          <p:nvPr/>
        </p:nvSpPr>
        <p:spPr>
          <a:xfrm>
            <a:off x="771475" y="2495800"/>
            <a:ext cx="4935300" cy="1878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7" name="Google Shape;1327;p64"/>
          <p:cNvCxnSpPr>
            <a:stCxn id="1323" idx="1"/>
          </p:cNvCxnSpPr>
          <p:nvPr/>
        </p:nvCxnSpPr>
        <p:spPr>
          <a:xfrm flipH="1" rot="10800000">
            <a:off x="1343863" y="3270675"/>
            <a:ext cx="2982000" cy="13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28" name="Google Shape;1328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00" y="1373150"/>
            <a:ext cx="6480724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64"/>
          <p:cNvSpPr/>
          <p:nvPr/>
        </p:nvSpPr>
        <p:spPr>
          <a:xfrm>
            <a:off x="23563" y="1307575"/>
            <a:ext cx="6792600" cy="63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64"/>
          <p:cNvSpPr txBox="1"/>
          <p:nvPr/>
        </p:nvSpPr>
        <p:spPr>
          <a:xfrm>
            <a:off x="1458125" y="4293075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1331" name="Google Shape;1331;p64"/>
          <p:cNvSpPr txBox="1"/>
          <p:nvPr/>
        </p:nvSpPr>
        <p:spPr>
          <a:xfrm>
            <a:off x="867125" y="4293075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1332" name="Google Shape;1332;p64"/>
          <p:cNvSpPr txBox="1"/>
          <p:nvPr/>
        </p:nvSpPr>
        <p:spPr>
          <a:xfrm>
            <a:off x="2438650" y="3669275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333" name="Google Shape;1333;p64"/>
          <p:cNvSpPr txBox="1"/>
          <p:nvPr/>
        </p:nvSpPr>
        <p:spPr>
          <a:xfrm>
            <a:off x="4185525" y="4550000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1334" name="Google Shape;1334;p64"/>
          <p:cNvSpPr/>
          <p:nvPr/>
        </p:nvSpPr>
        <p:spPr>
          <a:xfrm>
            <a:off x="3260500" y="3811025"/>
            <a:ext cx="843000" cy="40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64"/>
          <p:cNvSpPr/>
          <p:nvPr/>
        </p:nvSpPr>
        <p:spPr>
          <a:xfrm>
            <a:off x="4971725" y="4770675"/>
            <a:ext cx="843000" cy="40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6" name="Google Shape;1336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5542358"/>
            <a:ext cx="29730" cy="2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9388" y="2582125"/>
            <a:ext cx="447675" cy="15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8" name="Google Shape;1338;p64"/>
          <p:cNvCxnSpPr>
            <a:stCxn id="1331" idx="3"/>
            <a:endCxn id="1332" idx="1"/>
          </p:cNvCxnSpPr>
          <p:nvPr/>
        </p:nvCxnSpPr>
        <p:spPr>
          <a:xfrm flipH="1" rot="10800000">
            <a:off x="1221725" y="3810075"/>
            <a:ext cx="1216800" cy="6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9" name="Google Shape;1339;p64"/>
          <p:cNvCxnSpPr/>
          <p:nvPr/>
        </p:nvCxnSpPr>
        <p:spPr>
          <a:xfrm>
            <a:off x="2025250" y="4698275"/>
            <a:ext cx="2033400" cy="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p64"/>
          <p:cNvSpPr/>
          <p:nvPr/>
        </p:nvSpPr>
        <p:spPr>
          <a:xfrm>
            <a:off x="771475" y="2495800"/>
            <a:ext cx="5043300" cy="17973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64"/>
          <p:cNvSpPr/>
          <p:nvPr/>
        </p:nvSpPr>
        <p:spPr>
          <a:xfrm>
            <a:off x="3933125" y="2953425"/>
            <a:ext cx="1810200" cy="85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2" name="Google Shape;1342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1888" y="2979599"/>
            <a:ext cx="1672675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3" name="Google Shape;1343;p64"/>
          <p:cNvCxnSpPr>
            <a:stCxn id="1331" idx="3"/>
            <a:endCxn id="1342" idx="1"/>
          </p:cNvCxnSpPr>
          <p:nvPr/>
        </p:nvCxnSpPr>
        <p:spPr>
          <a:xfrm flipH="1" rot="10800000">
            <a:off x="1221725" y="3379575"/>
            <a:ext cx="2780100" cy="10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4" name="Google Shape;1344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7677" y="2562540"/>
            <a:ext cx="4799399" cy="26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" name="Google Shape;1349;p6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수정이 되고 습득물 상세보기 화면(ALL_08_02)으로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수정이 취소되고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습득물 상세보기 화면(ALL_08_02)으로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350" name="Google Shape;1350;p6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1351" name="Google Shape;13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65"/>
          <p:cNvSpPr txBox="1"/>
          <p:nvPr/>
        </p:nvSpPr>
        <p:spPr>
          <a:xfrm>
            <a:off x="-1500500" y="988675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65"/>
          <p:cNvSpPr txBox="1"/>
          <p:nvPr/>
        </p:nvSpPr>
        <p:spPr>
          <a:xfrm>
            <a:off x="759175" y="418790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1354" name="Google Shape;1354;p65"/>
          <p:cNvSpPr txBox="1"/>
          <p:nvPr/>
        </p:nvSpPr>
        <p:spPr>
          <a:xfrm>
            <a:off x="1444525" y="418790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355" name="Google Shape;1355;p65"/>
          <p:cNvSpPr txBox="1"/>
          <p:nvPr/>
        </p:nvSpPr>
        <p:spPr>
          <a:xfrm>
            <a:off x="3884525" y="457250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1356" name="Google Shape;1356;p65"/>
          <p:cNvSpPr txBox="1"/>
          <p:nvPr/>
        </p:nvSpPr>
        <p:spPr>
          <a:xfrm>
            <a:off x="2028125" y="368095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cxnSp>
        <p:nvCxnSpPr>
          <p:cNvPr id="1357" name="Google Shape;1357;p65"/>
          <p:cNvCxnSpPr/>
          <p:nvPr/>
        </p:nvCxnSpPr>
        <p:spPr>
          <a:xfrm flipH="1" rot="10800000">
            <a:off x="1976050" y="4698375"/>
            <a:ext cx="1762800" cy="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8" name="Google Shape;1358;p65"/>
          <p:cNvCxnSpPr/>
          <p:nvPr/>
        </p:nvCxnSpPr>
        <p:spPr>
          <a:xfrm flipH="1" rot="10800000">
            <a:off x="1246325" y="3902775"/>
            <a:ext cx="582300" cy="6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9" name="Google Shape;1359;p65"/>
          <p:cNvSpPr/>
          <p:nvPr/>
        </p:nvSpPr>
        <p:spPr>
          <a:xfrm>
            <a:off x="258450" y="1444275"/>
            <a:ext cx="63084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65"/>
          <p:cNvSpPr/>
          <p:nvPr/>
        </p:nvSpPr>
        <p:spPr>
          <a:xfrm>
            <a:off x="4542875" y="4830950"/>
            <a:ext cx="782100" cy="34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65"/>
          <p:cNvSpPr/>
          <p:nvPr/>
        </p:nvSpPr>
        <p:spPr>
          <a:xfrm>
            <a:off x="2729925" y="3840750"/>
            <a:ext cx="843000" cy="40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65"/>
          <p:cNvSpPr/>
          <p:nvPr/>
        </p:nvSpPr>
        <p:spPr>
          <a:xfrm>
            <a:off x="771475" y="2495800"/>
            <a:ext cx="5043300" cy="17973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3" name="Google Shape;13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5"/>
          <p:cNvSpPr/>
          <p:nvPr/>
        </p:nvSpPr>
        <p:spPr>
          <a:xfrm>
            <a:off x="4161875" y="2759313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5" name="Google Shape;1365;p65"/>
          <p:cNvCxnSpPr/>
          <p:nvPr/>
        </p:nvCxnSpPr>
        <p:spPr>
          <a:xfrm flipH="1" rot="10800000">
            <a:off x="1173225" y="3317175"/>
            <a:ext cx="2945400" cy="11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1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20.01.04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4.2.6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ALL_03_02(1)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</a:t>
                      </a:r>
                      <a:r>
                        <a:rPr lang="ko-KR"/>
                        <a:t>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98" name="Google Shape;198;p1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영화 랭킹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 관리자 권한이 있는 경우 ‘영화수정’ 표시, 영화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 권한이 있는 경우 ‘영화삭제’ 표시,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해당 영화정보가 삭제되고, 영화 랭킹 조회 화면(ALL_03_01)으로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54777" l="0" r="0" t="0"/>
          <a:stretch/>
        </p:blipFill>
        <p:spPr>
          <a:xfrm>
            <a:off x="557225" y="1500200"/>
            <a:ext cx="5886450" cy="380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/>
          <p:nvPr/>
        </p:nvSpPr>
        <p:spPr>
          <a:xfrm>
            <a:off x="3056400" y="4757725"/>
            <a:ext cx="34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3665100" y="4757725"/>
            <a:ext cx="830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202" name="Google Shape;202;p18"/>
          <p:cNvCxnSpPr/>
          <p:nvPr/>
        </p:nvCxnSpPr>
        <p:spPr>
          <a:xfrm flipH="1" rot="10800000">
            <a:off x="4342250" y="4759675"/>
            <a:ext cx="22980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3" name="Google Shape;203;p18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4495805" y="4007851"/>
            <a:ext cx="1656144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 txBox="1"/>
          <p:nvPr/>
        </p:nvSpPr>
        <p:spPr>
          <a:xfrm>
            <a:off x="2285925" y="4759675"/>
            <a:ext cx="377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①</a:t>
            </a:r>
            <a:endParaRPr/>
          </a:p>
        </p:txBody>
      </p:sp>
      <p:pic>
        <p:nvPicPr>
          <p:cNvPr id="205" name="Google Shape;2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73" y="1537625"/>
            <a:ext cx="1033564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 rotWithShape="1">
          <a:blip r:embed="rId6">
            <a:alphaModFix/>
          </a:blip>
          <a:srcRect b="54394" l="0" r="0" t="0"/>
          <a:stretch/>
        </p:blipFill>
        <p:spPr>
          <a:xfrm>
            <a:off x="179500" y="1373150"/>
            <a:ext cx="6480726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8"/>
          <p:cNvSpPr/>
          <p:nvPr/>
        </p:nvSpPr>
        <p:spPr>
          <a:xfrm>
            <a:off x="145813" y="1286050"/>
            <a:ext cx="65481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 txBox="1"/>
          <p:nvPr/>
        </p:nvSpPr>
        <p:spPr>
          <a:xfrm>
            <a:off x="2022725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2843913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3593075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211" name="Google Shape;211;p18"/>
          <p:cNvPicPr preferRelativeResize="0"/>
          <p:nvPr/>
        </p:nvPicPr>
        <p:blipFill rotWithShape="1">
          <a:blip r:embed="rId7">
            <a:alphaModFix/>
          </a:blip>
          <a:srcRect b="73151" l="50913" r="24823" t="18065"/>
          <a:stretch/>
        </p:blipFill>
        <p:spPr>
          <a:xfrm>
            <a:off x="4103175" y="2977575"/>
            <a:ext cx="2340498" cy="1136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18"/>
          <p:cNvCxnSpPr/>
          <p:nvPr/>
        </p:nvCxnSpPr>
        <p:spPr>
          <a:xfrm flipH="1" rot="10800000">
            <a:off x="4242225" y="4114300"/>
            <a:ext cx="416100" cy="10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18"/>
          <p:cNvSpPr/>
          <p:nvPr/>
        </p:nvSpPr>
        <p:spPr>
          <a:xfrm>
            <a:off x="5291425" y="3612400"/>
            <a:ext cx="11523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3970475" y="3429750"/>
            <a:ext cx="3714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8500" y="1488125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1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4.2.1, 4.2.2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4.2.3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ALL_03_02(2)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화면(2)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21" name="Google Shape;221;p19"/>
          <p:cNvGraphicFramePr/>
          <p:nvPr/>
        </p:nvGraphicFramePr>
        <p:xfrm>
          <a:off x="179512" y="9769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로그인 하지 않은 경우 ‘로그인 후 이용해주세요’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평점만 입력하지 않은경우 ‘평점을 선택해주세요’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로그인 한 경우 등록한 한줄평이 댓글 상단에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로그인 화면(ALL_02)으로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본인이 작성한 한줄평인 경우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수정 모달창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⑧ 수정 후 해당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⑨ 본인이 작성한 한줄평인 경우 표시, ‘삭제하시겠습니까?’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⑩ 삭제된 후 해당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⑪ 로그인 하지 않은 경우 ‘ 로그인 후 이용해주세요’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로그인을 하고 다른회원이 작성한 한줄평인 경우 표시, 신고화면(USR_04)으로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2" name="Google Shape;222;p19"/>
          <p:cNvSpPr txBox="1"/>
          <p:nvPr/>
        </p:nvSpPr>
        <p:spPr>
          <a:xfrm>
            <a:off x="4224613" y="1795475"/>
            <a:ext cx="614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 txBox="1"/>
          <p:nvPr/>
        </p:nvSpPr>
        <p:spPr>
          <a:xfrm>
            <a:off x="4383300" y="1432775"/>
            <a:ext cx="377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3">
            <a:alphaModFix/>
          </a:blip>
          <a:srcRect b="0" l="0" r="0" t="45429"/>
          <a:stretch/>
        </p:blipFill>
        <p:spPr>
          <a:xfrm>
            <a:off x="179500" y="1220750"/>
            <a:ext cx="6480726" cy="4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 rotWithShape="1">
          <a:blip r:embed="rId4">
            <a:alphaModFix/>
          </a:blip>
          <a:srcRect b="82220" l="24282" r="50619" t="8659"/>
          <a:stretch/>
        </p:blipFill>
        <p:spPr>
          <a:xfrm>
            <a:off x="2732250" y="682425"/>
            <a:ext cx="1568574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/>
          <p:nvPr/>
        </p:nvSpPr>
        <p:spPr>
          <a:xfrm>
            <a:off x="2732238" y="885950"/>
            <a:ext cx="614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2732250" y="690125"/>
            <a:ext cx="1568700" cy="67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867600" y="1496975"/>
            <a:ext cx="40665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 txBox="1"/>
          <p:nvPr/>
        </p:nvSpPr>
        <p:spPr>
          <a:xfrm>
            <a:off x="4350625" y="1402625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4072800" y="1771175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5">
            <a:alphaModFix/>
          </a:blip>
          <a:srcRect b="45935" l="25329" r="37843" t="44270"/>
          <a:stretch/>
        </p:blipFill>
        <p:spPr>
          <a:xfrm>
            <a:off x="1531974" y="2250000"/>
            <a:ext cx="2567526" cy="916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9"/>
          <p:cNvCxnSpPr>
            <a:endCxn id="233" idx="3"/>
          </p:cNvCxnSpPr>
          <p:nvPr/>
        </p:nvCxnSpPr>
        <p:spPr>
          <a:xfrm flipH="1">
            <a:off x="3485525" y="2084875"/>
            <a:ext cx="873600" cy="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19"/>
          <p:cNvSpPr txBox="1"/>
          <p:nvPr/>
        </p:nvSpPr>
        <p:spPr>
          <a:xfrm>
            <a:off x="1886050" y="2603950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sp>
        <p:nvSpPr>
          <p:cNvPr id="233" name="Google Shape;233;p19"/>
          <p:cNvSpPr/>
          <p:nvPr/>
        </p:nvSpPr>
        <p:spPr>
          <a:xfrm>
            <a:off x="2970725" y="2767225"/>
            <a:ext cx="514800" cy="32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19"/>
          <p:cNvCxnSpPr>
            <a:endCxn id="236" idx="1"/>
          </p:cNvCxnSpPr>
          <p:nvPr/>
        </p:nvCxnSpPr>
        <p:spPr>
          <a:xfrm flipH="1" rot="10800000">
            <a:off x="4865326" y="1196981"/>
            <a:ext cx="226200" cy="4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19"/>
          <p:cNvCxnSpPr>
            <a:stCxn id="234" idx="3"/>
            <a:endCxn id="238" idx="1"/>
          </p:cNvCxnSpPr>
          <p:nvPr/>
        </p:nvCxnSpPr>
        <p:spPr>
          <a:xfrm flipH="1" rot="10800000">
            <a:off x="2400850" y="1316650"/>
            <a:ext cx="3041400" cy="15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p19"/>
          <p:cNvPicPr preferRelativeResize="0"/>
          <p:nvPr/>
        </p:nvPicPr>
        <p:blipFill rotWithShape="1">
          <a:blip r:embed="rId6">
            <a:alphaModFix/>
          </a:blip>
          <a:srcRect b="73264" l="50000" r="24902" t="18420"/>
          <a:stretch/>
        </p:blipFill>
        <p:spPr>
          <a:xfrm>
            <a:off x="4895652" y="2332400"/>
            <a:ext cx="1690200" cy="7512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19"/>
          <p:cNvCxnSpPr/>
          <p:nvPr/>
        </p:nvCxnSpPr>
        <p:spPr>
          <a:xfrm>
            <a:off x="5063000" y="2072175"/>
            <a:ext cx="3168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19"/>
          <p:cNvSpPr/>
          <p:nvPr/>
        </p:nvSpPr>
        <p:spPr>
          <a:xfrm>
            <a:off x="5779050" y="2819625"/>
            <a:ext cx="8067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4811600" y="2567838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⑩</a:t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4300825" y="2478900"/>
            <a:ext cx="459900" cy="211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19"/>
          <p:cNvCxnSpPr>
            <a:stCxn id="243" idx="3"/>
            <a:endCxn id="242" idx="2"/>
          </p:cNvCxnSpPr>
          <p:nvPr/>
        </p:nvCxnSpPr>
        <p:spPr>
          <a:xfrm flipH="1" rot="10800000">
            <a:off x="4760725" y="3043050"/>
            <a:ext cx="3084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19"/>
          <p:cNvSpPr/>
          <p:nvPr/>
        </p:nvSpPr>
        <p:spPr>
          <a:xfrm>
            <a:off x="4744325" y="1931775"/>
            <a:ext cx="4599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4552600" y="1666900"/>
            <a:ext cx="316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⑨</a:t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1712550" y="4759525"/>
            <a:ext cx="3257700" cy="29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 txBox="1"/>
          <p:nvPr/>
        </p:nvSpPr>
        <p:spPr>
          <a:xfrm>
            <a:off x="4154375" y="1995975"/>
            <a:ext cx="68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⑪</a:t>
            </a:r>
            <a:endParaRPr/>
          </a:p>
        </p:txBody>
      </p:sp>
      <p:cxnSp>
        <p:nvCxnSpPr>
          <p:cNvPr id="249" name="Google Shape;249;p19"/>
          <p:cNvCxnSpPr>
            <a:stCxn id="246" idx="0"/>
          </p:cNvCxnSpPr>
          <p:nvPr/>
        </p:nvCxnSpPr>
        <p:spPr>
          <a:xfrm rot="10800000">
            <a:off x="4060000" y="1325500"/>
            <a:ext cx="651000" cy="3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19"/>
          <p:cNvCxnSpPr/>
          <p:nvPr/>
        </p:nvCxnSpPr>
        <p:spPr>
          <a:xfrm rot="10800000">
            <a:off x="3703375" y="1325600"/>
            <a:ext cx="770100" cy="9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19"/>
          <p:cNvSpPr/>
          <p:nvPr/>
        </p:nvSpPr>
        <p:spPr>
          <a:xfrm>
            <a:off x="5030775" y="814625"/>
            <a:ext cx="16902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9"/>
          <p:cNvPicPr preferRelativeResize="0"/>
          <p:nvPr/>
        </p:nvPicPr>
        <p:blipFill rotWithShape="1">
          <a:blip r:embed="rId7">
            <a:alphaModFix/>
          </a:blip>
          <a:srcRect b="83157" l="24543" r="50237" t="8800"/>
          <a:stretch/>
        </p:blipFill>
        <p:spPr>
          <a:xfrm>
            <a:off x="5091526" y="861425"/>
            <a:ext cx="1568700" cy="67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7">
            <a:alphaModFix/>
          </a:blip>
          <a:srcRect b="83157" l="24543" r="50237" t="8800"/>
          <a:stretch/>
        </p:blipFill>
        <p:spPr>
          <a:xfrm>
            <a:off x="93276" y="3273913"/>
            <a:ext cx="1568700" cy="67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 rotWithShape="1">
          <a:blip r:embed="rId7">
            <a:alphaModFix/>
          </a:blip>
          <a:srcRect b="86817" l="24543" r="50237" t="11849"/>
          <a:stretch/>
        </p:blipFill>
        <p:spPr>
          <a:xfrm>
            <a:off x="195980" y="3400770"/>
            <a:ext cx="1450674" cy="1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9"/>
          <p:cNvSpPr txBox="1"/>
          <p:nvPr/>
        </p:nvSpPr>
        <p:spPr>
          <a:xfrm>
            <a:off x="218127" y="3346825"/>
            <a:ext cx="1568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평점을 선택해주세요</a:t>
            </a:r>
            <a:endParaRPr sz="900"/>
          </a:p>
        </p:txBody>
      </p:sp>
      <p:cxnSp>
        <p:nvCxnSpPr>
          <p:cNvPr id="255" name="Google Shape;255;p19"/>
          <p:cNvCxnSpPr/>
          <p:nvPr/>
        </p:nvCxnSpPr>
        <p:spPr>
          <a:xfrm flipH="1">
            <a:off x="655500" y="1636300"/>
            <a:ext cx="398100" cy="17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19"/>
          <p:cNvCxnSpPr/>
          <p:nvPr/>
        </p:nvCxnSpPr>
        <p:spPr>
          <a:xfrm flipH="1">
            <a:off x="705300" y="2581900"/>
            <a:ext cx="9870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19"/>
          <p:cNvSpPr/>
          <p:nvPr/>
        </p:nvSpPr>
        <p:spPr>
          <a:xfrm>
            <a:off x="70200" y="3637825"/>
            <a:ext cx="15687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0"/>
          <p:cNvPicPr preferRelativeResize="0"/>
          <p:nvPr/>
        </p:nvPicPr>
        <p:blipFill rotWithShape="1">
          <a:blip r:embed="rId3">
            <a:alphaModFix/>
          </a:blip>
          <a:srcRect b="15476" l="0" r="0" t="0"/>
          <a:stretch/>
        </p:blipFill>
        <p:spPr>
          <a:xfrm>
            <a:off x="344225" y="1373150"/>
            <a:ext cx="6093882" cy="40349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2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5.1.1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64" name="Google Shape;264;p2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해당 날짜의 상영스케줄이 조회됨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관리자 권한이 있는 경우 표시</a:t>
                      </a:r>
                      <a:br>
                        <a:rPr lang="ko-KR" sz="1000"/>
                      </a:br>
                      <a:r>
                        <a:rPr lang="ko-KR" sz="1000"/>
                        <a:t>상영시간표 등록 화면(ADM_03_01)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 권한이 있는 경우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상영시간표 수정 화면(ADM_03_02)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관리자 권한이 있는 경우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‘삭제하시겠습니까?’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시간표가 오늘 날짜인 경우 ‘오늘 스케줄은 삭제가 불가능합니다’ 라는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해당 날짜의 스케줄이 삭제되고, 오늘 날짜의 상영시간표 조회 화면(ALL_04)으로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65" name="Google Shape;265;p20"/>
          <p:cNvSpPr txBox="1"/>
          <p:nvPr/>
        </p:nvSpPr>
        <p:spPr>
          <a:xfrm>
            <a:off x="1026075" y="22902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4929750" y="31226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4929750" y="285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4929750" y="33580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3375480" y="3858651"/>
            <a:ext cx="1656144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0"/>
          <p:cNvCxnSpPr/>
          <p:nvPr/>
        </p:nvCxnSpPr>
        <p:spPr>
          <a:xfrm flipH="1">
            <a:off x="4929752" y="3693076"/>
            <a:ext cx="389700" cy="3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1" name="Google Shape;2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275" y="2357850"/>
            <a:ext cx="1529500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0"/>
          <p:cNvSpPr txBox="1"/>
          <p:nvPr/>
        </p:nvSpPr>
        <p:spPr>
          <a:xfrm>
            <a:off x="3375475" y="42480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3307275" y="2584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287900" y="1347950"/>
            <a:ext cx="62163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"/>
          <p:cNvSpPr/>
          <p:nvPr/>
        </p:nvSpPr>
        <p:spPr>
          <a:xfrm>
            <a:off x="4202975" y="4248025"/>
            <a:ext cx="789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20"/>
          <p:cNvCxnSpPr>
            <a:stCxn id="268" idx="3"/>
          </p:cNvCxnSpPr>
          <p:nvPr/>
        </p:nvCxnSpPr>
        <p:spPr>
          <a:xfrm rot="10800000">
            <a:off x="4586250" y="2921725"/>
            <a:ext cx="628800" cy="5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7" name="Google Shape;2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863" y="1400250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2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6,6.1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83" name="Google Shape;283;p2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{F1D80516-E6B4-46D6-B6AE-58E5B6A9C1FF}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로그인 한 경우에만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조회 화면(USR_02_05)으로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리뷰글 상세보기 화면(ALL_05_02)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84" name="Google Shape;2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63" y="4637075"/>
            <a:ext cx="7905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382325"/>
            <a:ext cx="6480724" cy="391012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/>
          <p:nvPr/>
        </p:nvSpPr>
        <p:spPr>
          <a:xfrm>
            <a:off x="2650425" y="4923450"/>
            <a:ext cx="2080200" cy="2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179500" y="1382325"/>
            <a:ext cx="6480600" cy="4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"/>
          <p:cNvSpPr txBox="1"/>
          <p:nvPr/>
        </p:nvSpPr>
        <p:spPr>
          <a:xfrm>
            <a:off x="5441175" y="1324088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9" name="Google Shape;2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475" y="2131225"/>
            <a:ext cx="1766175" cy="8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1"/>
          <p:cNvSpPr/>
          <p:nvPr/>
        </p:nvSpPr>
        <p:spPr>
          <a:xfrm>
            <a:off x="618775" y="2345525"/>
            <a:ext cx="3509400" cy="6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>
            <a:off x="4730475" y="2101325"/>
            <a:ext cx="1847700" cy="84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21"/>
          <p:cNvCxnSpPr/>
          <p:nvPr/>
        </p:nvCxnSpPr>
        <p:spPr>
          <a:xfrm>
            <a:off x="3727400" y="2511900"/>
            <a:ext cx="1003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1"/>
          <p:cNvSpPr txBox="1"/>
          <p:nvPr/>
        </p:nvSpPr>
        <p:spPr>
          <a:xfrm>
            <a:off x="4863675" y="2278900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5691125" y="1499825"/>
            <a:ext cx="391200" cy="19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 txBox="1"/>
          <p:nvPr/>
        </p:nvSpPr>
        <p:spPr>
          <a:xfrm>
            <a:off x="1970300" y="3075113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